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handoutMaster+xml" PartName="/ppt/handoutMasters/handoutMaster1.xml"/>
  <Override ContentType="image/png" PartName="/ppt/media/slide10_image_rId2.png"/>
  <Override ContentType="image/png" PartName="/ppt/media/slide10_image_rId3.png"/>
  <Override ContentType="image/png" PartName="/ppt/media/slide11_image_rId2.png"/>
  <Override ContentType="image/png" PartName="/ppt/media/slide11_image_rId3.png"/>
  <Override ContentType="image/png" PartName="/ppt/media/slide12_image_rId2.png"/>
  <Override ContentType="image/png" PartName="/ppt/media/slide12_image_rId3.png"/>
  <Override ContentType="image/png" PartName="/ppt/media/slide13_image_rId2.png"/>
  <Override ContentType="image/png" PartName="/ppt/media/slide13_image_rId3.png"/>
  <Override ContentType="image/png" PartName="/ppt/media/slide13_image_rId4.png"/>
  <Override ContentType="image/png" PartName="/ppt/media/slide13_image_rId5.png"/>
  <Override ContentType="image/png" PartName="/ppt/media/slide14_image_rId2.png"/>
  <Override ContentType="image/png" PartName="/ppt/media/slide14_image_rId3.png"/>
  <Override ContentType="image/png" PartName="/ppt/media/slide14_image_rId4.png"/>
  <Override ContentType="image/png" PartName="/ppt/media/slide14_image_rId5.png"/>
  <Override ContentType="image/png" PartName="/ppt/media/slide15_image_rId2.png"/>
  <Override ContentType="image/png" PartName="/ppt/media/slide15_image_rId3.png"/>
  <Override ContentType="image/png" PartName="/ppt/media/slide15_image_rId4.png"/>
  <Override ContentType="image/png" PartName="/ppt/media/slide15_image_rId5.png"/>
  <Override ContentType="image/png" PartName="/ppt/media/slide17_image_rId2.png"/>
  <Override ContentType="image/png" PartName="/ppt/media/slide17_image_rId3.png"/>
  <Override ContentType="image/png" PartName="/ppt/media/slide18_image_rId2.png"/>
  <Override ContentType="image/png" PartName="/ppt/media/slide18_image_rId3.png"/>
  <Override ContentType="image/png" PartName="/ppt/media/slide19_image_rId2.png"/>
  <Override ContentType="image/png" PartName="/ppt/media/slide19_image_rId3.png"/>
  <Override ContentType="image/png" PartName="/ppt/media/slide20_image_rId2.png"/>
  <Override ContentType="image/png" PartName="/ppt/media/slide20_image_rId3.png"/>
  <Override ContentType="image/png" PartName="/ppt/media/slide21_image_rId2.png"/>
  <Override ContentType="image/png" PartName="/ppt/media/slide21_image_rId3.png"/>
  <Override ContentType="image/png" PartName="/ppt/media/slide22_image_rId2.png"/>
  <Override ContentType="image/png" PartName="/ppt/media/slide22_image_rId3.png"/>
  <Override ContentType="image/png" PartName="/ppt/media/slide23_image_rId2.png"/>
  <Override ContentType="image/png" PartName="/ppt/media/slide23_image_rId3.png"/>
  <Override ContentType="image/png" PartName="/ppt/media/slide24_image_rId2.png"/>
  <Override ContentType="image/png" PartName="/ppt/media/slide25_image_rId2.png"/>
  <Override ContentType="image/png" PartName="/ppt/media/slide25_image_rId3.png"/>
  <Override ContentType="image/png" PartName="/ppt/media/slide26_image_rId2.png"/>
  <Override ContentType="image/png" PartName="/ppt/media/slide26_image_rId3.png"/>
  <Override ContentType="image/png" PartName="/ppt/media/slide27_image_rId2.png"/>
  <Override ContentType="image/png" PartName="/ppt/media/slide27_image_rId3.png"/>
  <Override ContentType="image/png" PartName="/ppt/media/slide28_image_rId2.png"/>
  <Override ContentType="image/png" PartName="/ppt/media/slide28_image_rId3.png"/>
  <Override ContentType="image/png" PartName="/ppt/media/slide29_image_rId2.png"/>
  <Override ContentType="image/png" PartName="/ppt/media/slide29_image_rId3.png"/>
  <Override ContentType="image/png" PartName="/ppt/media/slide2_image_rId2.png"/>
  <Override ContentType="image/png" PartName="/ppt/media/slide30_image_rId2.png"/>
  <Override ContentType="image/png" PartName="/ppt/media/slide30_image_rId3.png"/>
  <Override ContentType="image/png" PartName="/ppt/media/slide31_image_rId2.png"/>
  <Override ContentType="image/png" PartName="/ppt/media/slide31_image_rId3.png"/>
  <Override ContentType="image/png" PartName="/ppt/media/slide32_image_rId2.png"/>
  <Override ContentType="image/png" PartName="/ppt/media/slide32_image_rId3.png"/>
  <Override ContentType="image/png" PartName="/ppt/media/slide33_image_rId2.png"/>
  <Override ContentType="image/png" PartName="/ppt/media/slide33_image_rId3.png"/>
  <Override ContentType="image/png" PartName="/ppt/media/slide34_image_rId2.png"/>
  <Override ContentType="image/png" PartName="/ppt/media/slide34_image_rId3.png"/>
  <Override ContentType="image/png" PartName="/ppt/media/slide35_image_rId2.png"/>
  <Override ContentType="image/png" PartName="/ppt/media/slide35_image_rId3.png"/>
  <Override ContentType="image/png" PartName="/ppt/media/slide36_image_rId2.png"/>
  <Override ContentType="image/png" PartName="/ppt/media/slide36_image_rId3.png"/>
  <Override ContentType="image/png" PartName="/ppt/media/slide38_image_rId2.png"/>
  <Override ContentType="image/png" PartName="/ppt/media/slide39_image_rId2.png"/>
  <Override ContentType="image/png" PartName="/ppt/media/slide3_image_rId2.png"/>
  <Override ContentType="image/png" PartName="/ppt/media/slide40_image_rId2.png"/>
  <Override ContentType="image/png" PartName="/ppt/media/slide41_image_rId2.png"/>
  <Override ContentType="image/png" PartName="/ppt/media/slide42_image_rId2.png"/>
  <Override ContentType="image/png" PartName="/ppt/media/slide42_image_rId3.png"/>
  <Override ContentType="image/png" PartName="/ppt/media/slide43_image_rId2.png"/>
  <Override ContentType="image/png" PartName="/ppt/media/slide43_image_rId3.png"/>
  <Override ContentType="image/png" PartName="/ppt/media/slide44_image_rId2.png"/>
  <Override ContentType="image/png" PartName="/ppt/media/slide44_image_rId3.png"/>
  <Override ContentType="image/png" PartName="/ppt/media/slide45_image_rId2.png"/>
  <Override ContentType="image/png" PartName="/ppt/media/slide45_image_rId3.png"/>
  <Override ContentType="image/png" PartName="/ppt/media/slide46_image_rId2.png"/>
  <Override ContentType="image/png" PartName="/ppt/media/slide46_image_rId3.png"/>
  <Override ContentType="image/png" PartName="/ppt/media/slide48_image_rId2.png"/>
  <Override ContentType="image/png" PartName="/ppt/media/slide48_image_rId3.png"/>
  <Override ContentType="image/png" PartName="/ppt/media/slide49_image_rId2.png"/>
  <Override ContentType="image/png" PartName="/ppt/media/slide4_image_rId2.png"/>
  <Override ContentType="image/png" PartName="/ppt/media/slide4_image_rId3.png"/>
  <Override ContentType="image/png" PartName="/ppt/media/slide50_image_rId2.png"/>
  <Override ContentType="image/png" PartName="/ppt/media/slide50_image_rId3.png"/>
  <Override ContentType="image/png" PartName="/ppt/media/slide51_image_rId2.png"/>
  <Override ContentType="image/png" PartName="/ppt/media/slide51_image_rId3.png"/>
  <Override ContentType="image/png" PartName="/ppt/media/slide52_image_rId2.png"/>
  <Override ContentType="image/png" PartName="/ppt/media/slide52_image_rId3.png"/>
  <Override ContentType="image/png" PartName="/ppt/media/slide53_image_rId2.png"/>
  <Override ContentType="image/png" PartName="/ppt/media/slide53_image_rId3.png"/>
  <Override ContentType="image/png" PartName="/ppt/media/slide54_image_rId2.png"/>
  <Override ContentType="image/png" PartName="/ppt/media/slide54_image_rId3.png"/>
  <Override ContentType="image/png" PartName="/ppt/media/slide55_image_rId2.png"/>
  <Override ContentType="image/png" PartName="/ppt/media/slide56_image_rId2.png"/>
  <Override ContentType="image/png" PartName="/ppt/media/slide56_image_rId3.png"/>
  <Override ContentType="image/png" PartName="/ppt/media/slide57_image_rId2.png"/>
  <Override ContentType="image/png" PartName="/ppt/media/slide57_image_rId3.png"/>
  <Override ContentType="image/png" PartName="/ppt/media/slide58_image_rId2.png"/>
  <Override ContentType="image/png" PartName="/ppt/media/slide58_image_rId3.png"/>
  <Override ContentType="image/png" PartName="/ppt/media/slide59_image_rId2.png"/>
  <Override ContentType="image/png" PartName="/ppt/media/slide59_image_rId3.png"/>
  <Override ContentType="image/png" PartName="/ppt/media/slide60_image_rId2.png"/>
  <Override ContentType="image/png" PartName="/ppt/media/slide61_image_rId2.png"/>
  <Override ContentType="image/png" PartName="/ppt/media/slide62_image_rId2.png"/>
  <Override ContentType="image/png" PartName="/ppt/media/slide62_image_rId3.png"/>
  <Override ContentType="image/png" PartName="/ppt/media/slide63_image_rId2.png"/>
  <Override ContentType="image/png" PartName="/ppt/media/slide63_image_rId3.png"/>
  <Override ContentType="image/png" PartName="/ppt/media/slide64_image_rId2.png"/>
  <Override ContentType="image/png" PartName="/ppt/media/slide64_image_rId3.png"/>
  <Override ContentType="image/png" PartName="/ppt/media/slide65_image_rId2.png"/>
  <Override ContentType="image/png" PartName="/ppt/media/slide65_image_rId3.png"/>
  <Override ContentType="image/png" PartName="/ppt/media/slide66_image_rId2.png"/>
  <Override ContentType="image/png" PartName="/ppt/media/slide66_image_rId3.png"/>
  <Override ContentType="image/png" PartName="/ppt/media/slide67_image_rId2.png"/>
  <Override ContentType="image/png" PartName="/ppt/media/slide67_image_rId3.png"/>
  <Override ContentType="image/png" PartName="/ppt/media/slide68_image_rId2.png"/>
  <Override ContentType="image/png" PartName="/ppt/media/slide68_image_rId3.png"/>
  <Override ContentType="image/png" PartName="/ppt/media/slide69_image_rId2.png"/>
  <Override ContentType="image/png" PartName="/ppt/media/slide6_image_rId2.png"/>
  <Override ContentType="image/png" PartName="/ppt/media/slide6_image_rId3.png"/>
  <Override ContentType="image/png" PartName="/ppt/media/slide70_image_rId2.png"/>
  <Override ContentType="image/png" PartName="/ppt/media/slide71_image_rId2.png"/>
  <Override ContentType="image/png" PartName="/ppt/media/slide73_image_rId2.png"/>
  <Override ContentType="image/png" PartName="/ppt/media/slide73_image_rId3.png"/>
  <Override ContentType="image/png" PartName="/ppt/media/slide74_image_rId2.png"/>
  <Override ContentType="image/png" PartName="/ppt/media/slide74_image_rId3.png"/>
  <Override ContentType="image/png" PartName="/ppt/media/slide75_image_rId2.png"/>
  <Override ContentType="image/png" PartName="/ppt/media/slide75_image_rId3.png"/>
  <Override ContentType="image/png" PartName="/ppt/media/slide76_image_rId2.png"/>
  <Override ContentType="image/png" PartName="/ppt/media/slide76_image_rId3.png"/>
  <Override ContentType="image/png" PartName="/ppt/media/slide77_image_rId2.png"/>
  <Override ContentType="image/png" PartName="/ppt/media/slide77_image_rId3.png"/>
  <Override ContentType="image/png" PartName="/ppt/media/slide78_image_rId2.png"/>
  <Override ContentType="image/png" PartName="/ppt/media/slide78_image_rId3.png"/>
  <Override ContentType="image/png" PartName="/ppt/media/slide79_image_rId2.png"/>
  <Override ContentType="image/png" PartName="/ppt/media/slide79_image_rId3.png"/>
  <Override ContentType="image/png" PartName="/ppt/media/slide7_image_rId2.png"/>
  <Override ContentType="image/png" PartName="/ppt/media/slide7_image_rId3.png"/>
  <Override ContentType="image/png" PartName="/ppt/media/slide81_image_rId2.png"/>
  <Override ContentType="image/png" PartName="/ppt/media/slide82_image_rId2.png"/>
  <Override ContentType="image/png" PartName="/ppt/media/slide83_image_rId2.png"/>
  <Override ContentType="image/png" PartName="/ppt/media/slide83_image_rId3.png"/>
  <Override ContentType="image/png" PartName="/ppt/media/slide84_image_rId2.png"/>
  <Override ContentType="image/png" PartName="/ppt/media/slide86_image_rId2.png"/>
  <Override ContentType="image/png" PartName="/ppt/media/slide86_image_rId3.png"/>
  <Override ContentType="image/png" PartName="/ppt/media/slide87_image_rId2.png"/>
  <Override ContentType="image/png" PartName="/ppt/media/slide87_image_rId3.png"/>
  <Override ContentType="image/png" PartName="/ppt/media/slide88_image_rId2.png"/>
  <Override ContentType="image/png" PartName="/ppt/media/slide88_image_rId3.png"/>
  <Override ContentType="image/png" PartName="/ppt/media/slide8_image_rId2.png"/>
  <Override ContentType="image/png" PartName="/ppt/media/slide8_image_rId3.png"/>
  <Override ContentType="image/png" PartName="/ppt/media/slide8_image_rId4.png"/>
  <Override ContentType="image/png" PartName="/ppt/media/slide9_image_rId2.png"/>
  <Override ContentType="image/png" PartName="/ppt/media/slide9_image_rId3.png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
<Relationships xmlns="http://schemas.openxmlformats.org/package/2006/relationships">
    <Relationship Target="docProps/core.xml" Type="http://schemas.openxmlformats.org/package/2006/relationships/metadata/core-properties" Id="rId3"/>
    <Relationship Target="docProps/thumbnail.jpeg" Type="http://schemas.openxmlformats.org/package/2006/relationships/metadata/thumbnail" Id="rId2"/>
    <Relationship Target="ppt/presentation.xml" Type="http://schemas.openxmlformats.org/officeDocument/2006/relationships/officeDocument" Id="rId1"/>
    <Relationship Target="docProps/app.xml" Type="http://schemas.openxmlformats.org/officeDocument/2006/relationships/extended-properties" Id="rId4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embedTrueTypeFonts="true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323064094" r:id="rId22"/>
    <p:sldId id="303034042" r:id="rId23"/>
    <p:sldId id="1362359330" r:id="rId24"/>
    <p:sldId id="1224528303" r:id="rId25"/>
    <p:sldId id="1533616963" r:id="rId26"/>
    <p:sldId id="1864716846" r:id="rId27"/>
    <p:sldId id="1896252295" r:id="rId28"/>
    <p:sldId id="755818184" r:id="rId29"/>
    <p:sldId id="797315786" r:id="rId30"/>
    <p:sldId id="2046816610" r:id="rId31"/>
    <p:sldId id="478715977" r:id="rId32"/>
    <p:sldId id="274905402" r:id="rId33"/>
    <p:sldId id="319452858" r:id="rId34"/>
    <p:sldId id="1877406251" r:id="rId35"/>
    <p:sldId id="1893193601" r:id="rId36"/>
    <p:sldId id="1057487377" r:id="rId37"/>
    <p:sldId id="1850337635" r:id="rId38"/>
    <p:sldId id="32723761" r:id="rId39"/>
    <p:sldId id="497897599" r:id="rId40"/>
    <p:sldId id="1172069833" r:id="rId41"/>
    <p:sldId id="1355575845" r:id="rId42"/>
    <p:sldId id="1117844207" r:id="rId43"/>
    <p:sldId id="172070053" r:id="rId44"/>
    <p:sldId id="370653214" r:id="rId45"/>
    <p:sldId id="843710940" r:id="rId46"/>
    <p:sldId id="1617020119" r:id="rId47"/>
    <p:sldId id="2131671779" r:id="rId48"/>
    <p:sldId id="545133311" r:id="rId49"/>
    <p:sldId id="1052838887" r:id="rId50"/>
    <p:sldId id="435418771" r:id="rId51"/>
    <p:sldId id="684691658" r:id="rId52"/>
    <p:sldId id="1256819360" r:id="rId53"/>
    <p:sldId id="981034451" r:id="rId54"/>
    <p:sldId id="88467301" r:id="rId55"/>
    <p:sldId id="573176655" r:id="rId56"/>
    <p:sldId id="406100143" r:id="rId57"/>
    <p:sldId id="778909609" r:id="rId58"/>
    <p:sldId id="1883173807" r:id="rId59"/>
    <p:sldId id="1742498079" r:id="rId60"/>
    <p:sldId id="1799921822" r:id="rId61"/>
    <p:sldId id="2133092049" r:id="rId62"/>
    <p:sldId id="972174991" r:id="rId63"/>
    <p:sldId id="1789513881" r:id="rId64"/>
    <p:sldId id="490712863" r:id="rId65"/>
    <p:sldId id="69961122" r:id="rId66"/>
    <p:sldId id="716211106" r:id="rId67"/>
    <p:sldId id="809325421" r:id="rId68"/>
    <p:sldId id="1631944366" r:id="rId69"/>
    <p:sldId id="194376071" r:id="rId70"/>
    <p:sldId id="339802858" r:id="rId71"/>
    <p:sldId id="813056463" r:id="rId72"/>
    <p:sldId id="240317256" r:id="rId73"/>
    <p:sldId id="336292303" r:id="rId74"/>
    <p:sldId id="1834727626" r:id="rId75"/>
    <p:sldId id="1084151639" r:id="rId76"/>
    <p:sldId id="404774713" r:id="rId77"/>
    <p:sldId id="56363280" r:id="rId78"/>
    <p:sldId id="1517831214" r:id="rId79"/>
    <p:sldId id="1302047608" r:id="rId80"/>
    <p:sldId id="1893597971" r:id="rId81"/>
    <p:sldId id="1411001145" r:id="rId82"/>
    <p:sldId id="439975111" r:id="rId83"/>
    <p:sldId id="1590128538" r:id="rId84"/>
    <p:sldId id="2038913722" r:id="rId85"/>
    <p:sldId id="1760062003" r:id="rId86"/>
    <p:sldId id="1734011764" r:id="rId87"/>
    <p:sldId id="344863959" r:id="rId88"/>
    <p:sldId id="2115824029" r:id="rId89"/>
    <p:sldId id="2023914292" r:id="rId90"/>
    <p:sldId id="1763669692" r:id="rId91"/>
    <p:sldId id="563417935" r:id="rId92"/>
    <p:sldId id="1054431231" r:id="rId93"/>
    <p:sldId id="1441420960" r:id="rId94"/>
    <p:sldId id="872390008" r:id="rId95"/>
    <p:sldId id="653176105" r:id="rId96"/>
    <p:sldId id="1790038899" r:id="rId97"/>
    <p:sldId id="865055899" r:id="rId98"/>
    <p:sldId id="1591048590" r:id="rId99"/>
    <p:sldId id="153790246" r:id="rId100"/>
    <p:sldId id="2000602214" r:id="rId101"/>
    <p:sldId id="610175024" r:id="rId102"/>
    <p:sldId id="1730604247" r:id="rId103"/>
    <p:sldId id="613798115" r:id="rId104"/>
    <p:sldId id="1705577174" r:id="rId105"/>
    <p:sldId id="1757528855" r:id="rId106"/>
    <p:sldId id="630356514" r:id="rId107"/>
    <p:sldId id="1952601771" r:id="rId108"/>
    <p:sldId id="210310177" r:id="rId109"/>
    <p:sldId id="166874150" r:id="rId110"/>
    <p:sldId id="669609042" r:id="rId111"/>
    <p:sldId id="2118842102" r:id="rId112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5"/>
      <p:bold r:id="rId6"/>
      <p:italic r:id="rId7"/>
      <p:boldItalic r:id="rId8"/>
    </p:embeddedFon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Oswald" panose="020B0604020202020204" charset="0"/>
      <p:regular r:id="rId13"/>
      <p:bold r:id="rId14"/>
      <p:italic r:id="rId15"/>
      <p:boldItalic r:id="rId16"/>
    </p:embeddedFont>
    <p:embeddedFont>
      <p:font typeface="Oswald Regular" panose="020B0604020202020204" charset="0"/>
      <p:regular r:id="rId17"/>
    </p:embeddedFont>
  </p:embeddedFontLst>
  <p:defaultTextStyle>
    <a:defPPr>
      <a:defRPr lang="de-DE"/>
    </a:defPPr>
    <a:lvl1pPr marL="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showPr showNarration="true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F8C8D"/>
    <a:srgbClr val="E6FDFF"/>
    <a:srgbClr val="DDDDDD"/>
    <a:srgbClr val="B8CBCC"/>
    <a:srgbClr val="007A45"/>
    <a:srgbClr val="CFE4E5"/>
    <a:srgbClr val="004628"/>
    <a:srgbClr val="C0C0C0"/>
    <a:srgbClr val="001A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normalViewPr>
    <p:restoredLeft sz="16327" autoAdjust="false"/>
    <p:restoredTop sz="86493" autoAdjust="false"/>
  </p:normalViewPr>
  <p:slideViewPr>
    <p:cSldViewPr showGuides="true">
      <p:cViewPr>
        <p:scale>
          <a:sx n="96" d="100"/>
          <a:sy n="96" d="100"/>
        </p:scale>
        <p:origin x="-207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true">
      <p:cViewPr varScale="true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
<Relationships xmlns="http://schemas.openxmlformats.org/package/2006/relationships">
    <Relationship Target="fonts/font4.fntdata" Type="http://schemas.openxmlformats.org/officeDocument/2006/relationships/font" Id="rId8"/>
    <Relationship Target="fonts/font9.fntdata" Type="http://schemas.openxmlformats.org/officeDocument/2006/relationships/font" Id="rId13"/>
    <Relationship Target="presProps.xml" Type="http://schemas.openxmlformats.org/officeDocument/2006/relationships/presProps" Id="rId18"/>
    <Relationship Target="notesMasters/notesMaster1.xml" Type="http://schemas.openxmlformats.org/officeDocument/2006/relationships/notesMaster" Id="rId3"/>
    <Relationship Target="tableStyles.xml" Type="http://schemas.openxmlformats.org/officeDocument/2006/relationships/tableStyles" Id="rId21"/>
    <Relationship Target="fonts/font3.fntdata" Type="http://schemas.openxmlformats.org/officeDocument/2006/relationships/font" Id="rId7"/>
    <Relationship Target="fonts/font8.fntdata" Type="http://schemas.openxmlformats.org/officeDocument/2006/relationships/font" Id="rId12"/>
    <Relationship Target="fonts/font13.fntdata" Type="http://schemas.openxmlformats.org/officeDocument/2006/relationships/font" Id="rId17"/>
    <Relationship Target="fonts/font12.fntdata" Type="http://schemas.openxmlformats.org/officeDocument/2006/relationships/font" Id="rId16"/>
    <Relationship Target="theme/theme1.xml" Type="http://schemas.openxmlformats.org/officeDocument/2006/relationships/theme" Id="rId20"/>
    <Relationship Target="slideMasters/slideMaster1.xml" Type="http://schemas.openxmlformats.org/officeDocument/2006/relationships/slideMaster" Id="rId1"/>
    <Relationship Target="fonts/font2.fntdata" Type="http://schemas.openxmlformats.org/officeDocument/2006/relationships/font" Id="rId6"/>
    <Relationship Target="fonts/font7.fntdata" Type="http://schemas.openxmlformats.org/officeDocument/2006/relationships/font" Id="rId11"/>
    <Relationship Target="fonts/font1.fntdata" Type="http://schemas.openxmlformats.org/officeDocument/2006/relationships/font" Id="rId5"/>
    <Relationship Target="fonts/font11.fntdata" Type="http://schemas.openxmlformats.org/officeDocument/2006/relationships/font" Id="rId15"/>
    <Relationship Target="fonts/font6.fntdata" Type="http://schemas.openxmlformats.org/officeDocument/2006/relationships/font" Id="rId10"/>
    <Relationship Target="viewProps.xml" Type="http://schemas.openxmlformats.org/officeDocument/2006/relationships/viewProps" Id="rId19"/>
    <Relationship Target="handoutMasters/handoutMaster1.xml" Type="http://schemas.openxmlformats.org/officeDocument/2006/relationships/handoutMaster" Id="rId4"/>
    <Relationship Target="fonts/font5.fntdata" Type="http://schemas.openxmlformats.org/officeDocument/2006/relationships/font" Id="rId9"/>
    <Relationship Target="fonts/font10.fntdata" Type="http://schemas.openxmlformats.org/officeDocument/2006/relationships/font" Id="rId14"/>
    <Relationship Target="slides/slide1.xml" Type="http://schemas.openxmlformats.org/officeDocument/2006/relationships/slide" Id="rId22"/>
    <Relationship Target="slides/slide2.xml" Type="http://schemas.openxmlformats.org/officeDocument/2006/relationships/slide" Id="rId23"/>
    <Relationship Target="slides/slide3.xml" Type="http://schemas.openxmlformats.org/officeDocument/2006/relationships/slide" Id="rId24"/>
    <Relationship Target="slides/slide4.xml" Type="http://schemas.openxmlformats.org/officeDocument/2006/relationships/slide" Id="rId25"/>
    <Relationship Target="slides/slide5.xml" Type="http://schemas.openxmlformats.org/officeDocument/2006/relationships/slide" Id="rId26"/>
    <Relationship Target="slides/slide6.xml" Type="http://schemas.openxmlformats.org/officeDocument/2006/relationships/slide" Id="rId27"/>
    <Relationship Target="slides/slide7.xml" Type="http://schemas.openxmlformats.org/officeDocument/2006/relationships/slide" Id="rId28"/>
    <Relationship Target="slides/slide8.xml" Type="http://schemas.openxmlformats.org/officeDocument/2006/relationships/slide" Id="rId29"/>
    <Relationship Target="slides/slide9.xml" Type="http://schemas.openxmlformats.org/officeDocument/2006/relationships/slide" Id="rId30"/>
    <Relationship Target="slides/slide10.xml" Type="http://schemas.openxmlformats.org/officeDocument/2006/relationships/slide" Id="rId31"/>
    <Relationship Target="slides/slide11.xml" Type="http://schemas.openxmlformats.org/officeDocument/2006/relationships/slide" Id="rId32"/>
    <Relationship Target="slides/slide12.xml" Type="http://schemas.openxmlformats.org/officeDocument/2006/relationships/slide" Id="rId33"/>
    <Relationship Target="slides/slide13.xml" Type="http://schemas.openxmlformats.org/officeDocument/2006/relationships/slide" Id="rId34"/>
    <Relationship Target="slides/slide14.xml" Type="http://schemas.openxmlformats.org/officeDocument/2006/relationships/slide" Id="rId35"/>
    <Relationship Target="slides/slide15.xml" Type="http://schemas.openxmlformats.org/officeDocument/2006/relationships/slide" Id="rId36"/>
    <Relationship Target="slides/slide16.xml" Type="http://schemas.openxmlformats.org/officeDocument/2006/relationships/slide" Id="rId37"/>
    <Relationship Target="slides/slide17.xml" Type="http://schemas.openxmlformats.org/officeDocument/2006/relationships/slide" Id="rId38"/>
    <Relationship Target="slides/slide18.xml" Type="http://schemas.openxmlformats.org/officeDocument/2006/relationships/slide" Id="rId39"/>
    <Relationship Target="slides/slide19.xml" Type="http://schemas.openxmlformats.org/officeDocument/2006/relationships/slide" Id="rId40"/>
    <Relationship Target="slides/slide20.xml" Type="http://schemas.openxmlformats.org/officeDocument/2006/relationships/slide" Id="rId41"/>
    <Relationship Target="slides/slide21.xml" Type="http://schemas.openxmlformats.org/officeDocument/2006/relationships/slide" Id="rId42"/>
    <Relationship Target="slides/slide22.xml" Type="http://schemas.openxmlformats.org/officeDocument/2006/relationships/slide" Id="rId43"/>
    <Relationship Target="slides/slide23.xml" Type="http://schemas.openxmlformats.org/officeDocument/2006/relationships/slide" Id="rId44"/>
    <Relationship Target="slides/slide24.xml" Type="http://schemas.openxmlformats.org/officeDocument/2006/relationships/slide" Id="rId45"/>
    <Relationship Target="slides/slide25.xml" Type="http://schemas.openxmlformats.org/officeDocument/2006/relationships/slide" Id="rId46"/>
    <Relationship Target="slides/slide26.xml" Type="http://schemas.openxmlformats.org/officeDocument/2006/relationships/slide" Id="rId47"/>
    <Relationship Target="slides/slide27.xml" Type="http://schemas.openxmlformats.org/officeDocument/2006/relationships/slide" Id="rId48"/>
    <Relationship Target="slides/slide28.xml" Type="http://schemas.openxmlformats.org/officeDocument/2006/relationships/slide" Id="rId49"/>
    <Relationship Target="slides/slide29.xml" Type="http://schemas.openxmlformats.org/officeDocument/2006/relationships/slide" Id="rId50"/>
    <Relationship Target="slides/slide30.xml" Type="http://schemas.openxmlformats.org/officeDocument/2006/relationships/slide" Id="rId51"/>
    <Relationship Target="slides/slide31.xml" Type="http://schemas.openxmlformats.org/officeDocument/2006/relationships/slide" Id="rId52"/>
    <Relationship Target="slides/slide32.xml" Type="http://schemas.openxmlformats.org/officeDocument/2006/relationships/slide" Id="rId53"/>
    <Relationship Target="slides/slide33.xml" Type="http://schemas.openxmlformats.org/officeDocument/2006/relationships/slide" Id="rId54"/>
    <Relationship Target="slides/slide34.xml" Type="http://schemas.openxmlformats.org/officeDocument/2006/relationships/slide" Id="rId55"/>
    <Relationship Target="slides/slide35.xml" Type="http://schemas.openxmlformats.org/officeDocument/2006/relationships/slide" Id="rId56"/>
    <Relationship Target="slides/slide36.xml" Type="http://schemas.openxmlformats.org/officeDocument/2006/relationships/slide" Id="rId57"/>
    <Relationship Target="slides/slide37.xml" Type="http://schemas.openxmlformats.org/officeDocument/2006/relationships/slide" Id="rId58"/>
    <Relationship Target="slides/slide38.xml" Type="http://schemas.openxmlformats.org/officeDocument/2006/relationships/slide" Id="rId59"/>
    <Relationship Target="slides/slide39.xml" Type="http://schemas.openxmlformats.org/officeDocument/2006/relationships/slide" Id="rId60"/>
    <Relationship Target="slides/slide40.xml" Type="http://schemas.openxmlformats.org/officeDocument/2006/relationships/slide" Id="rId61"/>
    <Relationship Target="slides/slide41.xml" Type="http://schemas.openxmlformats.org/officeDocument/2006/relationships/slide" Id="rId62"/>
    <Relationship Target="slides/slide42.xml" Type="http://schemas.openxmlformats.org/officeDocument/2006/relationships/slide" Id="rId63"/>
    <Relationship Target="slides/slide43.xml" Type="http://schemas.openxmlformats.org/officeDocument/2006/relationships/slide" Id="rId64"/>
    <Relationship Target="slides/slide44.xml" Type="http://schemas.openxmlformats.org/officeDocument/2006/relationships/slide" Id="rId65"/>
    <Relationship Target="slides/slide45.xml" Type="http://schemas.openxmlformats.org/officeDocument/2006/relationships/slide" Id="rId66"/>
    <Relationship Target="slides/slide46.xml" Type="http://schemas.openxmlformats.org/officeDocument/2006/relationships/slide" Id="rId67"/>
    <Relationship Target="slides/slide47.xml" Type="http://schemas.openxmlformats.org/officeDocument/2006/relationships/slide" Id="rId68"/>
    <Relationship Target="slides/slide48.xml" Type="http://schemas.openxmlformats.org/officeDocument/2006/relationships/slide" Id="rId69"/>
    <Relationship Target="slides/slide49.xml" Type="http://schemas.openxmlformats.org/officeDocument/2006/relationships/slide" Id="rId70"/>
    <Relationship Target="slides/slide50.xml" Type="http://schemas.openxmlformats.org/officeDocument/2006/relationships/slide" Id="rId71"/>
    <Relationship Target="slides/slide51.xml" Type="http://schemas.openxmlformats.org/officeDocument/2006/relationships/slide" Id="rId72"/>
    <Relationship Target="slides/slide52.xml" Type="http://schemas.openxmlformats.org/officeDocument/2006/relationships/slide" Id="rId73"/>
    <Relationship Target="slides/slide53.xml" Type="http://schemas.openxmlformats.org/officeDocument/2006/relationships/slide" Id="rId74"/>
    <Relationship Target="slides/slide54.xml" Type="http://schemas.openxmlformats.org/officeDocument/2006/relationships/slide" Id="rId75"/>
    <Relationship Target="slides/slide55.xml" Type="http://schemas.openxmlformats.org/officeDocument/2006/relationships/slide" Id="rId76"/>
    <Relationship Target="slides/slide56.xml" Type="http://schemas.openxmlformats.org/officeDocument/2006/relationships/slide" Id="rId77"/>
    <Relationship Target="slides/slide57.xml" Type="http://schemas.openxmlformats.org/officeDocument/2006/relationships/slide" Id="rId78"/>
    <Relationship Target="slides/slide58.xml" Type="http://schemas.openxmlformats.org/officeDocument/2006/relationships/slide" Id="rId79"/>
    <Relationship Target="slides/slide59.xml" Type="http://schemas.openxmlformats.org/officeDocument/2006/relationships/slide" Id="rId80"/>
    <Relationship Target="slides/slide60.xml" Type="http://schemas.openxmlformats.org/officeDocument/2006/relationships/slide" Id="rId81"/>
    <Relationship Target="slides/slide61.xml" Type="http://schemas.openxmlformats.org/officeDocument/2006/relationships/slide" Id="rId82"/>
    <Relationship Target="slides/slide62.xml" Type="http://schemas.openxmlformats.org/officeDocument/2006/relationships/slide" Id="rId83"/>
    <Relationship Target="slides/slide63.xml" Type="http://schemas.openxmlformats.org/officeDocument/2006/relationships/slide" Id="rId84"/>
    <Relationship Target="slides/slide64.xml" Type="http://schemas.openxmlformats.org/officeDocument/2006/relationships/slide" Id="rId85"/>
    <Relationship Target="slides/slide65.xml" Type="http://schemas.openxmlformats.org/officeDocument/2006/relationships/slide" Id="rId86"/>
    <Relationship Target="slides/slide66.xml" Type="http://schemas.openxmlformats.org/officeDocument/2006/relationships/slide" Id="rId87"/>
    <Relationship Target="slides/slide67.xml" Type="http://schemas.openxmlformats.org/officeDocument/2006/relationships/slide" Id="rId88"/>
    <Relationship Target="slides/slide68.xml" Type="http://schemas.openxmlformats.org/officeDocument/2006/relationships/slide" Id="rId89"/>
    <Relationship Target="slides/slide69.xml" Type="http://schemas.openxmlformats.org/officeDocument/2006/relationships/slide" Id="rId90"/>
    <Relationship Target="slides/slide70.xml" Type="http://schemas.openxmlformats.org/officeDocument/2006/relationships/slide" Id="rId91"/>
    <Relationship Target="slides/slide71.xml" Type="http://schemas.openxmlformats.org/officeDocument/2006/relationships/slide" Id="rId92"/>
    <Relationship Target="slides/slide72.xml" Type="http://schemas.openxmlformats.org/officeDocument/2006/relationships/slide" Id="rId93"/>
    <Relationship Target="slides/slide73.xml" Type="http://schemas.openxmlformats.org/officeDocument/2006/relationships/slide" Id="rId94"/>
    <Relationship Target="slides/slide74.xml" Type="http://schemas.openxmlformats.org/officeDocument/2006/relationships/slide" Id="rId95"/>
    <Relationship Target="slides/slide75.xml" Type="http://schemas.openxmlformats.org/officeDocument/2006/relationships/slide" Id="rId96"/>
    <Relationship Target="slides/slide76.xml" Type="http://schemas.openxmlformats.org/officeDocument/2006/relationships/slide" Id="rId97"/>
    <Relationship Target="slides/slide77.xml" Type="http://schemas.openxmlformats.org/officeDocument/2006/relationships/slide" Id="rId98"/>
    <Relationship Target="slides/slide78.xml" Type="http://schemas.openxmlformats.org/officeDocument/2006/relationships/slide" Id="rId99"/>
    <Relationship Target="slides/slide79.xml" Type="http://schemas.openxmlformats.org/officeDocument/2006/relationships/slide" Id="rId100"/>
    <Relationship Target="slides/slide80.xml" Type="http://schemas.openxmlformats.org/officeDocument/2006/relationships/slide" Id="rId101"/>
    <Relationship Target="slides/slide81.xml" Type="http://schemas.openxmlformats.org/officeDocument/2006/relationships/slide" Id="rId102"/>
    <Relationship Target="slides/slide82.xml" Type="http://schemas.openxmlformats.org/officeDocument/2006/relationships/slide" Id="rId103"/>
    <Relationship Target="slides/slide83.xml" Type="http://schemas.openxmlformats.org/officeDocument/2006/relationships/slide" Id="rId104"/>
    <Relationship Target="slides/slide84.xml" Type="http://schemas.openxmlformats.org/officeDocument/2006/relationships/slide" Id="rId105"/>
    <Relationship Target="slides/slide85.xml" Type="http://schemas.openxmlformats.org/officeDocument/2006/relationships/slide" Id="rId106"/>
    <Relationship Target="slides/slide86.xml" Type="http://schemas.openxmlformats.org/officeDocument/2006/relationships/slide" Id="rId107"/>
    <Relationship Target="slides/slide87.xml" Type="http://schemas.openxmlformats.org/officeDocument/2006/relationships/slide" Id="rId108"/>
    <Relationship Target="slides/slide88.xml" Type="http://schemas.openxmlformats.org/officeDocument/2006/relationships/slide" Id="rId109"/>
    <Relationship Target="slides/slide89.xml" Type="http://schemas.openxmlformats.org/officeDocument/2006/relationships/slide" Id="rId110"/>
    <Relationship Target="slides/slide90.xml" Type="http://schemas.openxmlformats.org/officeDocument/2006/relationships/slide" Id="rId111"/>
    <Relationship Target="slides/slide91.xml" Type="http://schemas.openxmlformats.org/officeDocument/2006/relationships/slide" Id="rId112"/>
</Relationships>

</file>

<file path=ppt/handoutMasters/_rels/handoutMaster1.xml.rels><?xml version="1.0" encoding="UTF-8" standalone="yes"?>
<Relationships xmlns="http://schemas.openxmlformats.org/package/2006/relationships">
    <Relationship Target="../theme/theme3.xml" Type="http://schemas.openxmlformats.org/officeDocument/2006/relationships/theme" Id="rId1"/>
</Relationships>
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90A79397-9EF6-403B-B239-039C66890956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ußzeilenplatzhalter 3"/>
          <p:cNvSpPr>
            <a:spLocks noGrp="true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true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761060E8-89AF-4589-9976-4190A247D0B8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112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
<Relationships xmlns="http://schemas.openxmlformats.org/package/2006/relationships">
    <Relationship Target="../theme/theme2.xml" Type="http://schemas.openxmlformats.org/officeDocument/2006/relationships/theme" Id="rId1"/>
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true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true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/>
          <a:lstStyle>
            <a:lvl1pPr algn="r">
              <a:defRPr sz="1200"/>
            </a:lvl1pPr>
          </a:lstStyle>
          <a:p>
            <a:fld id="{31074AA2-B252-4D21-95A1-C79CA8EFE8E9}" type="datetimeFigureOut">
              <a:rPr lang="de-AT" smtClean="false"/>
              <a:t>28.01.2019</a:t>
            </a:fld>
            <a:endParaRPr lang="de-AT"/>
          </a:p>
        </p:txBody>
      </p:sp>
      <p:sp>
        <p:nvSpPr>
          <p:cNvPr id="4" name="Folienbildplatzhalter 3"/>
          <p:cNvSpPr>
            <a:spLocks noGrp="true" noRot="true" noChangeAspect="true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false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true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false"/>
          <a:lstStyle/>
          <a:p>
            <a:pPr lvl="0"/>
            <a:r>
              <a:rPr lang="de-DE" smtClean="false"/>
              <a:t>Textmasterformat bearbeiten</a:t>
            </a:r>
          </a:p>
          <a:p>
            <a:pPr lvl="1"/>
            <a:r>
              <a:rPr lang="de-DE" smtClean="false"/>
              <a:t>Zweite Ebene</a:t>
            </a:r>
          </a:p>
          <a:p>
            <a:pPr lvl="2"/>
            <a:r>
              <a:rPr lang="de-DE" smtClean="false"/>
              <a:t>Dritte Ebene</a:t>
            </a:r>
          </a:p>
          <a:p>
            <a:pPr lvl="3"/>
            <a:r>
              <a:rPr lang="de-DE" smtClean="false"/>
              <a:t>Vierte Ebene</a:t>
            </a:r>
          </a:p>
          <a:p>
            <a:pPr lvl="4"/>
            <a:r>
              <a:rPr lang="de-DE" smtClean="fals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true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true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false" anchor="b"/>
          <a:lstStyle>
            <a:lvl1pPr algn="r">
              <a:defRPr sz="1200"/>
            </a:lvl1pPr>
          </a:lstStyle>
          <a:p>
            <a:fld id="{31B01695-584A-4A2C-B18D-DCC3B33F2599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73978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false" eaLnBrk="true" latinLnBrk="false" hangingPunct="true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
    <Relationship Target="../media/image2.jpeg" Type="http://schemas.openxmlformats.org/officeDocument/2006/relationships/image" Id="rId3"/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3.png" Type="http://schemas.openxmlformats.org/officeDocument/2006/relationships/image" Id="rId4"/>
</Relationships>

</file>

<file path=ppt/slideLayouts/_rels/slideLayout10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9.jpg" Type="http://schemas.openxmlformats.org/officeDocument/2006/relationships/image" Id="rId4"/>
</Relationships>

</file>

<file path=ppt/slideLayouts/_rels/slideLayout11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12.xml.rels><?xml version="1.0" encoding="UTF-8" standalone="yes"?>
<Relationships xmlns="http://schemas.openxmlformats.org/package/2006/relationships">
    <Relationship Target="../media/image11.jpeg" Type="http://schemas.openxmlformats.org/officeDocument/2006/relationships/image" Id="rId3"/>
    <Relationship Target="../media/image10.jpe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5.png" Type="http://schemas.openxmlformats.org/officeDocument/2006/relationships/image" Id="rId4"/>
</Relationships>

</file>

<file path=ppt/slideLayouts/_rels/slideLayout2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3.xml.rels><?xml version="1.0" encoding="UTF-8" standalone="yes"?>
<Relationships xmlns="http://schemas.openxmlformats.org/package/2006/relationships">
    <Relationship Target="../media/image1.png" Type="http://schemas.openxmlformats.org/officeDocument/2006/relationships/image" Id="rId3"/>
    <Relationship Target="../media/image4.jp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4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5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6.xml.rels><?xml version="1.0" encoding="UTF-8" standalone="yes"?>
<Relationships xmlns="http://schemas.openxmlformats.org/package/2006/relationships">
    <Relationship Target="../slideMasters/slideMaster1.xml" Type="http://schemas.openxmlformats.org/officeDocument/2006/relationships/slideMaster" Id="rId1"/>
</Relationships>

</file>

<file path=ppt/slideLayouts/_rels/slideLayout7.xml.rels><?xml version="1.0" encoding="UTF-8" standalone="yes"?>
<Relationships xmlns="http://schemas.openxmlformats.org/package/2006/relationships">
    <Relationship Target="../media/image5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_rels/slideLayout8.xml.rels><?xml version="1.0" encoding="UTF-8" standalone="yes"?>
<Relationships xmlns="http://schemas.openxmlformats.org/package/2006/relationships">
    <Relationship Target="../media/image3.png" Type="http://schemas.openxmlformats.org/officeDocument/2006/relationships/image" Id="rId3"/>
    <Relationship Target="../media/image6.png" Type="http://schemas.openxmlformats.org/officeDocument/2006/relationships/image" Id="rId2"/>
    <Relationship Target="../slideMasters/slideMaster1.xml" Type="http://schemas.openxmlformats.org/officeDocument/2006/relationships/slideMaster" Id="rId1"/>
    <Relationship Target="../media/image7.jpg" Type="http://schemas.openxmlformats.org/officeDocument/2006/relationships/image" Id="rId4"/>
</Relationships>

</file>

<file path=ppt/slideLayouts/_rels/slideLayout9.xml.rels><?xml version="1.0" encoding="UTF-8" standalone="yes"?>
<Relationships xmlns="http://schemas.openxmlformats.org/package/2006/relationships">
    <Relationship Target="../media/image8.png" Type="http://schemas.openxmlformats.org/officeDocument/2006/relationships/image" Id="rId2"/>
    <Relationship Target="../slideMasters/slideMaster1.xml" Type="http://schemas.openxmlformats.org/officeDocument/2006/relationships/slideMaster" Id="rId1"/>
</Relationships>

</file>

<file path=ppt/slideLayouts/slideLayout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true"/>
          </p:cNvSpPr>
          <p:nvPr>
            <p:ph type="pic" sz="quarter" idx="10"/>
          </p:nvPr>
        </p:nvSpPr>
        <p:spPr>
          <a:xfrm>
            <a:off x="0" y="308462"/>
            <a:ext cx="9144000" cy="3884458"/>
          </a:xfrm>
        </p:spPr>
        <p:txBody>
          <a:bodyPr/>
          <a:lstStyle/>
          <a:p>
            <a:r>
              <a:rPr lang="de-DE" dirty="false" smtClean="false"/>
              <a:t>Bild durch Klicken auf Symbol hinzufügen</a:t>
            </a:r>
            <a:endParaRPr lang="de-AT" dirty="false"/>
          </a:p>
        </p:txBody>
      </p:sp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9" name="Textfeld 8"/>
          <p:cNvSpPr txBox="true"/>
          <p:nvPr userDrawn="true"/>
        </p:nvSpPr>
        <p:spPr>
          <a:xfrm>
            <a:off x="280096" y="5579852"/>
            <a:ext cx="1659429" cy="830997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8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8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</a:p>
        </p:txBody>
      </p:sp>
      <p:sp>
        <p:nvSpPr>
          <p:cNvPr id="7" name="Textplatzhalter 6"/>
          <p:cNvSpPr>
            <a:spLocks noGrp="true"/>
          </p:cNvSpPr>
          <p:nvPr>
            <p:ph type="body" sz="quarter" idx="11" hasCustomPrompt="true"/>
          </p:nvPr>
        </p:nvSpPr>
        <p:spPr>
          <a:xfrm>
            <a:off x="3851920" y="5318583"/>
            <a:ext cx="4834011" cy="1344083"/>
          </a:xfrm>
        </p:spPr>
        <p:txBody>
          <a:bodyPr anchor="ctr">
            <a:normAutofit/>
          </a:bodyPr>
          <a:lstStyle>
            <a:lvl1pPr marL="0" indent="0" algn="r">
              <a:buNone/>
              <a:defRPr sz="1400" b="true">
                <a:latin typeface="+mn-lt"/>
              </a:defRPr>
            </a:lvl1pPr>
          </a:lstStyle>
          <a:p>
            <a:pPr lvl="0"/>
            <a:r>
              <a:rPr lang="de-DE" dirty="false" smtClean="false"/>
              <a:t>Untertitel</a:t>
            </a:r>
            <a:endParaRPr lang="de-DE" dirty="false"/>
          </a:p>
        </p:txBody>
      </p:sp>
      <p:sp>
        <p:nvSpPr>
          <p:cNvPr id="16" name="Rechteck 15"/>
          <p:cNvSpPr/>
          <p:nvPr userDrawn="true"/>
        </p:nvSpPr>
        <p:spPr>
          <a:xfrm>
            <a:off x="-6258" y="4102190"/>
            <a:ext cx="9144000" cy="990110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18" name="Rechteck 3"/>
          <p:cNvSpPr/>
          <p:nvPr userDrawn="true"/>
        </p:nvSpPr>
        <p:spPr>
          <a:xfrm>
            <a:off x="-1576" y="5025871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19" name="Bildplatzhalter 4"/>
          <p:cNvPicPr>
            <a:picLocks noChangeAspect="true"/>
          </p:cNvPicPr>
          <p:nvPr userDrawn="true"/>
        </p:nvPicPr>
        <p:blipFill rotWithShape="true"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" t="34797" b="8366"/>
          <a:stretch/>
        </p:blipFill>
        <p:spPr>
          <a:xfrm>
            <a:off x="0" y="0"/>
            <a:ext cx="9161572" cy="410219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true"/>
          </p:cNvPicPr>
          <p:nvPr userDrawn="true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77" y="4219488"/>
            <a:ext cx="755515" cy="755515"/>
          </a:xfrm>
          <a:prstGeom prst="rect">
            <a:avLst/>
          </a:prstGeom>
        </p:spPr>
      </p:pic>
      <p:sp>
        <p:nvSpPr>
          <p:cNvPr id="11" name="Titel 5"/>
          <p:cNvSpPr>
            <a:spLocks noGrp="true"/>
          </p:cNvSpPr>
          <p:nvPr>
            <p:ph type="title" hasCustomPrompt="true"/>
          </p:nvPr>
        </p:nvSpPr>
        <p:spPr>
          <a:xfrm>
            <a:off x="1109810" y="4240628"/>
            <a:ext cx="7854678" cy="713234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de-AT" sz="36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Überschrift</a:t>
            </a:r>
            <a:endParaRPr lang="de-AT" dirty="false"/>
          </a:p>
        </p:txBody>
      </p:sp>
    </p:spTree>
    <p:extLst>
      <p:ext uri="{BB962C8B-B14F-4D97-AF65-F5344CB8AC3E}">
        <p14:creationId xmlns:p14="http://schemas.microsoft.com/office/powerpoint/2010/main" val="2296423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2" y="4012249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8" y="4016805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0" b="-12324"/>
          <a:stretch/>
        </p:blipFill>
        <p:spPr>
          <a:xfrm>
            <a:off x="2895549" y="834419"/>
            <a:ext cx="3023524" cy="515562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091003" y="2780900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72640"/>
            <a:ext cx="9079930" cy="177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20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11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 (englis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337968"/>
            <a:ext cx="6516216" cy="338554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All contents, in particular texts, models, data, evaluations and graphics, are copyrighted as intellectual property. Any further use, also in parts</a:t>
            </a:r>
            <a:r>
              <a:rPr lang="en-US" sz="800" baseline="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– if permitted - may only take place if the source is explicitly stated.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hteck 6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grpSp>
        <p:nvGrpSpPr>
          <p:cNvPr id="8" name="Gruppieren 7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9" name="Textfeld 8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0" name="Grafik 9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446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7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pic>
        <p:nvPicPr>
          <p:cNvPr id="8" name="Bildplatzhalter 6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r="1347"/>
          <a:stretch>
            <a:fillRect/>
          </a:stretch>
        </p:blipFill>
        <p:spPr>
          <a:xfrm>
            <a:off x="1403647" y="2039941"/>
            <a:ext cx="1920875" cy="1315612"/>
          </a:xfrm>
          <a:prstGeom prst="rect">
            <a:avLst/>
          </a:prstGeom>
        </p:spPr>
      </p:pic>
      <p:pic>
        <p:nvPicPr>
          <p:cNvPr id="9" name="Bildplatzhalter 6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15" y="2074970"/>
            <a:ext cx="1920875" cy="1280583"/>
          </a:xfrm>
          <a:prstGeom prst="rect">
            <a:avLst/>
          </a:prstGeom>
        </p:spPr>
      </p:pic>
      <p:sp>
        <p:nvSpPr>
          <p:cNvPr id="11" name="Textplatzhalter 55"/>
          <p:cNvSpPr txBox="true">
            <a:spLocks/>
          </p:cNvSpPr>
          <p:nvPr userDrawn="true"/>
        </p:nvSpPr>
        <p:spPr>
          <a:xfrm>
            <a:off x="1403647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Klaus Grabler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Textplatzhalter 55"/>
          <p:cNvSpPr txBox="true">
            <a:spLocks/>
          </p:cNvSpPr>
          <p:nvPr userDrawn="true"/>
        </p:nvSpPr>
        <p:spPr>
          <a:xfrm>
            <a:off x="1429021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Geschäftsführer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Textplatzhalter 55"/>
          <p:cNvSpPr txBox="true">
            <a:spLocks/>
          </p:cNvSpPr>
          <p:nvPr userDrawn="true"/>
        </p:nvSpPr>
        <p:spPr>
          <a:xfrm>
            <a:off x="5792215" y="3482072"/>
            <a:ext cx="1924793" cy="256282"/>
          </a:xfrm>
          <a:prstGeom prst="rect">
            <a:avLst/>
          </a:prstGeom>
        </p:spPr>
        <p:txBody>
          <a:bodyPr wrap="none" tIns="72000" bIns="72000" anchor="ctr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swald Regular" panose="02000503000000000000" pitchFamily="2" charset="0"/>
                <a:ea typeface="+mn-ea"/>
                <a:cs typeface="+mn-cs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4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Iris Zehrer</a:t>
            </a:r>
            <a:endParaRPr lang="de-AT" sz="14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xtplatzhalter 55"/>
          <p:cNvSpPr txBox="true">
            <a:spLocks/>
          </p:cNvSpPr>
          <p:nvPr userDrawn="true"/>
        </p:nvSpPr>
        <p:spPr>
          <a:xfrm>
            <a:off x="5792216" y="3786959"/>
            <a:ext cx="1924793" cy="208434"/>
          </a:xfrm>
          <a:prstGeom prst="rect">
            <a:avLst/>
          </a:prstGeom>
        </p:spPr>
        <p:txBody>
          <a:bodyPr wrap="none" anchor="t">
            <a:noAutofit/>
          </a:bodyPr>
          <a:lstStyle>
            <a:lvl1pPr marL="0" indent="0" algn="ctr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Geschäftsleitung Marktforschung &amp;</a:t>
            </a:r>
            <a:b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AT" sz="800" dirty="false" smtClean="false">
                <a:solidFill>
                  <a:schemeClr val="tx1">
                    <a:lumMod val="85000"/>
                    <a:lumOff val="15000"/>
                  </a:schemeClr>
                </a:solidFill>
              </a:rPr>
              <a:t>Business Intelligence</a:t>
            </a:r>
            <a:endParaRPr lang="de-AT" sz="800" dirty="false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Textplatzhalter 55"/>
          <p:cNvSpPr txBox="true">
            <a:spLocks/>
          </p:cNvSpPr>
          <p:nvPr userDrawn="true"/>
        </p:nvSpPr>
        <p:spPr>
          <a:xfrm>
            <a:off x="1687612" y="4215203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klaus.grabler@manova.at</a:t>
            </a:r>
            <a:endParaRPr lang="de-AT" dirty="false">
              <a:solidFill>
                <a:srgbClr val="7F8C8D"/>
              </a:solidFill>
            </a:endParaRPr>
          </a:p>
        </p:txBody>
      </p:sp>
      <p:sp>
        <p:nvSpPr>
          <p:cNvPr id="17" name="Textplatzhalter 55"/>
          <p:cNvSpPr txBox="true">
            <a:spLocks/>
          </p:cNvSpPr>
          <p:nvPr userDrawn="true"/>
        </p:nvSpPr>
        <p:spPr>
          <a:xfrm>
            <a:off x="6080100" y="4222695"/>
            <a:ext cx="1636910" cy="319465"/>
          </a:xfrm>
          <a:prstGeom prst="rect">
            <a:avLst/>
          </a:prstGeom>
          <a:solidFill>
            <a:schemeClr val="bg1"/>
          </a:solidFill>
        </p:spPr>
        <p:txBody>
          <a:bodyPr wrap="none" anchor="ctr">
            <a:normAutofit fontScale="92500" lnSpcReduction="10000"/>
          </a:bodyPr>
          <a:lstStyle>
            <a:lvl1pPr marL="0" indent="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None/>
              <a:tabLst>
                <a:tab pos="179388" algn="l"/>
                <a:tab pos="269875" algn="l"/>
              </a:tabLst>
              <a:defRPr sz="800" b="false" i="false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false" eaLnBrk="true" latinLnBrk="false" hangingPunct="true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false" smtClean="false">
                <a:solidFill>
                  <a:srgbClr val="7F8C8D"/>
                </a:solidFill>
              </a:rPr>
              <a:t>T  +43 1 710 75 35 - 0</a:t>
            </a:r>
          </a:p>
          <a:p>
            <a:r>
              <a:rPr lang="de-AT" dirty="false" smtClean="false">
                <a:solidFill>
                  <a:srgbClr val="7F8C8D"/>
                </a:solidFill>
              </a:rPr>
              <a:t>E  iris.zehrer@manova.at</a:t>
            </a:r>
            <a:endParaRPr lang="de-AT" dirty="false">
              <a:solidFill>
                <a:srgbClr val="7F8C8D"/>
              </a:solidFill>
            </a:endParaRPr>
          </a:p>
        </p:txBody>
      </p:sp>
      <p:pic>
        <p:nvPicPr>
          <p:cNvPr id="18" name="Grafik 17"/>
          <p:cNvPicPr>
            <a:picLocks noChangeAspect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6529196"/>
            <a:ext cx="936104" cy="15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43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sp>
        <p:nvSpPr>
          <p:cNvPr id="2" name="Rechteck 1"/>
          <p:cNvSpPr/>
          <p:nvPr userDrawn="true"/>
        </p:nvSpPr>
        <p:spPr>
          <a:xfrm>
            <a:off x="-6258" y="0"/>
            <a:ext cx="9150258" cy="4106692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4" name="Inhaltsplatzhalter 3"/>
          <p:cNvSpPr>
            <a:spLocks noGrp="true"/>
          </p:cNvSpPr>
          <p:nvPr>
            <p:ph sz="quarter" idx="11" hasCustomPrompt="true"/>
          </p:nvPr>
        </p:nvSpPr>
        <p:spPr>
          <a:xfrm>
            <a:off x="250825" y="2924175"/>
            <a:ext cx="5353021" cy="865188"/>
          </a:xfrm>
        </p:spPr>
        <p:txBody>
          <a:bodyPr anchor="b">
            <a:no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Oswald Regular" panose="02000503000000000000" pitchFamily="2" charset="0"/>
              </a:defRPr>
            </a:lvl1pPr>
            <a:lvl2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2pPr>
            <a:lvl3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3pPr>
            <a:lvl4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4pPr>
            <a:lvl5pPr>
              <a:defRPr sz="3000">
                <a:solidFill>
                  <a:schemeClr val="bg1"/>
                </a:solidFill>
                <a:latin typeface="Oswald" panose="02000503000000000000" pitchFamily="2" charset="0"/>
              </a:defRPr>
            </a:lvl5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</p:spTree>
    <p:extLst>
      <p:ext uri="{BB962C8B-B14F-4D97-AF65-F5344CB8AC3E}">
        <p14:creationId xmlns:p14="http://schemas.microsoft.com/office/powerpoint/2010/main" val="1094847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true"/>
        </p:nvSpPr>
        <p:spPr>
          <a:xfrm>
            <a:off x="0" y="4006996"/>
            <a:ext cx="9144000" cy="1176817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q</a:t>
            </a:r>
            <a:endParaRPr lang="de-AT" dirty="false">
              <a:noFill/>
            </a:endParaRPr>
          </a:p>
        </p:txBody>
      </p:sp>
      <p:pic>
        <p:nvPicPr>
          <p:cNvPr id="7" name="Bildplatzhalter 6"/>
          <p:cNvPicPr>
            <a:picLocks noChangeAspect="true"/>
          </p:cNvPicPr>
          <p:nvPr userDrawn="true"/>
        </p:nvPicPr>
        <p:blipFill rotWithShape="true"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7" b="25268"/>
          <a:stretch/>
        </p:blipFill>
        <p:spPr>
          <a:xfrm>
            <a:off x="-6258" y="-3037"/>
            <a:ext cx="9150258" cy="410972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true"/>
          </p:cNvPicPr>
          <p:nvPr userDrawn="true"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6410784"/>
            <a:ext cx="1296144" cy="282579"/>
          </a:xfrm>
          <a:prstGeom prst="rect">
            <a:avLst/>
          </a:prstGeom>
        </p:spPr>
      </p:pic>
      <p:sp>
        <p:nvSpPr>
          <p:cNvPr id="13" name="Textplatzhalter 4"/>
          <p:cNvSpPr>
            <a:spLocks noGrp="true"/>
          </p:cNvSpPr>
          <p:nvPr>
            <p:ph type="body" sz="quarter" idx="10"/>
          </p:nvPr>
        </p:nvSpPr>
        <p:spPr>
          <a:xfrm>
            <a:off x="252028" y="4437112"/>
            <a:ext cx="8642350" cy="431800"/>
          </a:xfrm>
        </p:spPr>
        <p:txBody>
          <a:bodyPr anchor="ctr">
            <a:noAutofit/>
          </a:bodyPr>
          <a:lstStyle>
            <a:lvl1pPr>
              <a:defRPr sz="1400">
                <a:solidFill>
                  <a:srgbClr val="7F8C8D"/>
                </a:solidFill>
              </a:defRPr>
            </a:lvl1pPr>
            <a:lvl2pPr>
              <a:defRPr sz="1400">
                <a:solidFill>
                  <a:srgbClr val="7F8C8D"/>
                </a:solidFill>
              </a:defRPr>
            </a:lvl2pPr>
            <a:lvl3pPr>
              <a:defRPr sz="1400">
                <a:solidFill>
                  <a:srgbClr val="7F8C8D"/>
                </a:solidFill>
              </a:defRPr>
            </a:lvl3pPr>
            <a:lvl4pPr>
              <a:defRPr sz="1400">
                <a:solidFill>
                  <a:srgbClr val="7F8C8D"/>
                </a:solidFill>
              </a:defRPr>
            </a:lvl4pPr>
            <a:lvl5pPr>
              <a:defRPr sz="1400">
                <a:solidFill>
                  <a:srgbClr val="7F8C8D"/>
                </a:solidFill>
              </a:defRPr>
            </a:lvl5pPr>
          </a:lstStyle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DE" dirty="false"/>
          </a:p>
        </p:txBody>
      </p:sp>
      <p:sp>
        <p:nvSpPr>
          <p:cNvPr id="15" name="Titel 5"/>
          <p:cNvSpPr>
            <a:spLocks noGrp="true"/>
          </p:cNvSpPr>
          <p:nvPr>
            <p:ph type="title" hasCustomPrompt="true"/>
          </p:nvPr>
        </p:nvSpPr>
        <p:spPr>
          <a:xfrm>
            <a:off x="251520" y="3212976"/>
            <a:ext cx="5400600" cy="720080"/>
          </a:xfrm>
        </p:spPr>
        <p:txBody>
          <a:bodyPr>
            <a:normAutofit/>
          </a:bodyPr>
          <a:lstStyle>
            <a:lvl1pPr algn="l">
              <a:defRPr sz="30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/>
            <a:r>
              <a:rPr lang="de-DE" dirty="false" smtClean="false"/>
              <a:t>ÜBERSCHRIFT</a:t>
            </a:r>
            <a:endParaRPr lang="de-DE" dirty="false"/>
          </a:p>
        </p:txBody>
      </p:sp>
      <p:sp>
        <p:nvSpPr>
          <p:cNvPr id="8" name="Rechteck 3"/>
          <p:cNvSpPr/>
          <p:nvPr userDrawn="true"/>
        </p:nvSpPr>
        <p:spPr>
          <a:xfrm>
            <a:off x="-6258" y="5107728"/>
            <a:ext cx="9144000" cy="152127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673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98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1_Nur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8" name="Rechteck 7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Rechteck 5"/>
          <p:cNvSpPr/>
          <p:nvPr userDrawn="true"/>
        </p:nvSpPr>
        <p:spPr>
          <a:xfrm>
            <a:off x="0" y="6002679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Der 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Net Promoter Score 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dient als Kennzahl, die unmittelbar die Bereitschaft zur Weiterempfehlung und mittelbar die Kundenzufriedenheit und -loyalität misst.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err="tru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Berechung</a:t>
            </a: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Promotoren (%-Anteil 'sehr sicher') - Kritiker (%-Anteile der schlechteren Skalenhälfte) </a:t>
            </a: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de-AT" sz="800" b="true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  <a:p>
            <a:pPr marL="0" marR="0" indent="0" defTabSz="914400" rtl="false" eaLnBrk="true" fontAlgn="base" latinLnBrk="false" hangingPunct="tru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AT" sz="800" b="true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Ergebnisskala:</a:t>
            </a:r>
            <a:r>
              <a:rPr lang="de-AT" sz="800" kern="1200" noProof="false" dirty="false" smtClean="false">
                <a:solidFill>
                  <a:schemeClr val="tx1"/>
                </a:solidFill>
                <a:latin typeface="Oswald Regular" panose="020B0604020202020204" charset="0"/>
                <a:ea typeface="+mn-ea"/>
                <a:cs typeface="+mn-cs"/>
              </a:rPr>
              <a:t> +100 bis -100 | Je höher der Promoter Score umso besser.</a:t>
            </a:r>
            <a:endParaRPr lang="de-DE" sz="800" kern="1200" noProof="false" dirty="false" smtClean="false">
              <a:solidFill>
                <a:schemeClr val="tx1"/>
              </a:solidFill>
              <a:latin typeface="Oswald Regular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4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Nur Überschrift Zufrieden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5"/>
          <p:cNvSpPr>
            <a:spLocks noGrp="true"/>
          </p:cNvSpPr>
          <p:nvPr>
            <p:ph type="title" hasCustomPrompt="true"/>
          </p:nvPr>
        </p:nvSpPr>
        <p:spPr>
          <a:xfrm>
            <a:off x="455059" y="349635"/>
            <a:ext cx="8147248" cy="713234"/>
          </a:xfrm>
        </p:spPr>
        <p:txBody>
          <a:bodyPr>
            <a:normAutofit/>
          </a:bodyPr>
          <a:lstStyle>
            <a:lvl1pPr algn="l">
              <a:defRPr sz="2000">
                <a:solidFill>
                  <a:srgbClr val="7F8C8D"/>
                </a:solidFill>
              </a:defRPr>
            </a:lvl1pPr>
          </a:lstStyle>
          <a:p>
            <a:r>
              <a:rPr lang="de-DE" dirty="false" smtClean="false"/>
              <a:t>ÜBERSCHRIFT</a:t>
            </a:r>
            <a:endParaRPr lang="de-AT" dirty="false"/>
          </a:p>
        </p:txBody>
      </p:sp>
      <p:sp>
        <p:nvSpPr>
          <p:cNvPr id="9" name="Rechteck 8"/>
          <p:cNvSpPr/>
          <p:nvPr userDrawn="true"/>
        </p:nvSpPr>
        <p:spPr>
          <a:xfrm flipH="true">
            <a:off x="0" y="424717"/>
            <a:ext cx="467544" cy="529657"/>
          </a:xfrm>
          <a:prstGeom prst="rect">
            <a:avLst/>
          </a:pr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sp>
        <p:nvSpPr>
          <p:cNvPr id="6" name="Textfeld 5"/>
          <p:cNvSpPr txBox="true"/>
          <p:nvPr userDrawn="true"/>
        </p:nvSpPr>
        <p:spPr bwMode="auto">
          <a:xfrm>
            <a:off x="7177270" y="6662771"/>
            <a:ext cx="1979712" cy="20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false" anchor="ctr" anchorCtr="false" compatLnSpc="true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de-DE" sz="800" b="true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Skala:</a:t>
            </a:r>
            <a:r>
              <a:rPr lang="de-DE" sz="800" dirty="false" smtClean="false">
                <a:solidFill>
                  <a:srgbClr val="000000"/>
                </a:solidFill>
                <a:latin typeface="Oswald Regular" panose="020B0604020202020204" charset="0"/>
                <a:cs typeface="Arial" charset="0"/>
              </a:rPr>
              <a:t> 1= äußerst begeistert | 6=eher enttäuscht</a:t>
            </a:r>
          </a:p>
        </p:txBody>
      </p:sp>
    </p:spTree>
    <p:extLst>
      <p:ext uri="{BB962C8B-B14F-4D97-AF65-F5344CB8AC3E}">
        <p14:creationId xmlns:p14="http://schemas.microsoft.com/office/powerpoint/2010/main" val="351067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true"/>
        </p:nvSpPr>
        <p:spPr>
          <a:xfrm flipH="true">
            <a:off x="0" y="6682549"/>
            <a:ext cx="9144000" cy="202836"/>
          </a:xfrm>
          <a:custGeom>
            <a:avLst/>
            <a:gdLst>
              <a:gd name="connsiteX0" fmla="*/ 0 w 9144000"/>
              <a:gd name="connsiteY0" fmla="*/ 0 h 72008"/>
              <a:gd name="connsiteX1" fmla="*/ 9144000 w 9144000"/>
              <a:gd name="connsiteY1" fmla="*/ 0 h 72008"/>
              <a:gd name="connsiteX2" fmla="*/ 9144000 w 9144000"/>
              <a:gd name="connsiteY2" fmla="*/ 72008 h 72008"/>
              <a:gd name="connsiteX3" fmla="*/ 0 w 9144000"/>
              <a:gd name="connsiteY3" fmla="*/ 72008 h 72008"/>
              <a:gd name="connsiteX4" fmla="*/ 0 w 9144000"/>
              <a:gd name="connsiteY4" fmla="*/ 0 h 72008"/>
              <a:gd name="connsiteX0" fmla="*/ 0 w 9144000"/>
              <a:gd name="connsiteY0" fmla="*/ 744 h 72752"/>
              <a:gd name="connsiteX1" fmla="*/ 650875 w 9144000"/>
              <a:gd name="connsiteY1" fmla="*/ 0 h 72752"/>
              <a:gd name="connsiteX2" fmla="*/ 9144000 w 9144000"/>
              <a:gd name="connsiteY2" fmla="*/ 744 h 72752"/>
              <a:gd name="connsiteX3" fmla="*/ 9144000 w 9144000"/>
              <a:gd name="connsiteY3" fmla="*/ 72752 h 72752"/>
              <a:gd name="connsiteX4" fmla="*/ 0 w 9144000"/>
              <a:gd name="connsiteY4" fmla="*/ 72752 h 72752"/>
              <a:gd name="connsiteX5" fmla="*/ 0 w 9144000"/>
              <a:gd name="connsiteY5" fmla="*/ 744 h 72752"/>
              <a:gd name="connsiteX0" fmla="*/ 0 w 9144000"/>
              <a:gd name="connsiteY0" fmla="*/ 3919 h 75927"/>
              <a:gd name="connsiteX1" fmla="*/ 650875 w 9144000"/>
              <a:gd name="connsiteY1" fmla="*/ 3175 h 75927"/>
              <a:gd name="connsiteX2" fmla="*/ 762000 w 9144000"/>
              <a:gd name="connsiteY2" fmla="*/ 0 h 75927"/>
              <a:gd name="connsiteX3" fmla="*/ 9144000 w 9144000"/>
              <a:gd name="connsiteY3" fmla="*/ 3919 h 75927"/>
              <a:gd name="connsiteX4" fmla="*/ 9144000 w 9144000"/>
              <a:gd name="connsiteY4" fmla="*/ 75927 h 75927"/>
              <a:gd name="connsiteX5" fmla="*/ 0 w 9144000"/>
              <a:gd name="connsiteY5" fmla="*/ 75927 h 75927"/>
              <a:gd name="connsiteX6" fmla="*/ 0 w 9144000"/>
              <a:gd name="connsiteY6" fmla="*/ 3919 h 75927"/>
              <a:gd name="connsiteX0" fmla="*/ 0 w 9144000"/>
              <a:gd name="connsiteY0" fmla="*/ 3919 h 75927"/>
              <a:gd name="connsiteX1" fmla="*/ 530225 w 9144000"/>
              <a:gd name="connsiteY1" fmla="*/ 3176 h 75927"/>
              <a:gd name="connsiteX2" fmla="*/ 650875 w 9144000"/>
              <a:gd name="connsiteY2" fmla="*/ 3175 h 75927"/>
              <a:gd name="connsiteX3" fmla="*/ 762000 w 9144000"/>
              <a:gd name="connsiteY3" fmla="*/ 0 h 75927"/>
              <a:gd name="connsiteX4" fmla="*/ 9144000 w 9144000"/>
              <a:gd name="connsiteY4" fmla="*/ 3919 h 75927"/>
              <a:gd name="connsiteX5" fmla="*/ 9144000 w 9144000"/>
              <a:gd name="connsiteY5" fmla="*/ 75927 h 75927"/>
              <a:gd name="connsiteX6" fmla="*/ 0 w 9144000"/>
              <a:gd name="connsiteY6" fmla="*/ 75927 h 75927"/>
              <a:gd name="connsiteX7" fmla="*/ 0 w 9144000"/>
              <a:gd name="connsiteY7" fmla="*/ 3919 h 75927"/>
              <a:gd name="connsiteX0" fmla="*/ 0 w 9144000"/>
              <a:gd name="connsiteY0" fmla="*/ 80119 h 152127"/>
              <a:gd name="connsiteX1" fmla="*/ 5302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62000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  <a:gd name="connsiteX0" fmla="*/ 0 w 9144000"/>
              <a:gd name="connsiteY0" fmla="*/ 80119 h 152127"/>
              <a:gd name="connsiteX1" fmla="*/ 568325 w 9144000"/>
              <a:gd name="connsiteY1" fmla="*/ 79376 h 152127"/>
              <a:gd name="connsiteX2" fmla="*/ 641350 w 9144000"/>
              <a:gd name="connsiteY2" fmla="*/ 0 h 152127"/>
              <a:gd name="connsiteX3" fmla="*/ 714375 w 9144000"/>
              <a:gd name="connsiteY3" fmla="*/ 76200 h 152127"/>
              <a:gd name="connsiteX4" fmla="*/ 9144000 w 9144000"/>
              <a:gd name="connsiteY4" fmla="*/ 80119 h 152127"/>
              <a:gd name="connsiteX5" fmla="*/ 9144000 w 9144000"/>
              <a:gd name="connsiteY5" fmla="*/ 152127 h 152127"/>
              <a:gd name="connsiteX6" fmla="*/ 0 w 9144000"/>
              <a:gd name="connsiteY6" fmla="*/ 152127 h 152127"/>
              <a:gd name="connsiteX7" fmla="*/ 0 w 9144000"/>
              <a:gd name="connsiteY7" fmla="*/ 80119 h 152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152127">
                <a:moveTo>
                  <a:pt x="0" y="80119"/>
                </a:moveTo>
                <a:lnTo>
                  <a:pt x="568325" y="79376"/>
                </a:lnTo>
                <a:lnTo>
                  <a:pt x="641350" y="0"/>
                </a:lnTo>
                <a:lnTo>
                  <a:pt x="714375" y="76200"/>
                </a:lnTo>
                <a:lnTo>
                  <a:pt x="9144000" y="80119"/>
                </a:lnTo>
                <a:lnTo>
                  <a:pt x="9144000" y="152127"/>
                </a:lnTo>
                <a:lnTo>
                  <a:pt x="0" y="152127"/>
                </a:lnTo>
                <a:lnTo>
                  <a:pt x="0" y="80119"/>
                </a:lnTo>
                <a:close/>
              </a:path>
            </a:pathLst>
          </a:custGeom>
          <a:solidFill>
            <a:srgbClr val="7F8C8D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    <a:prstTxWarp prst="textNoShape">
              <a:avLst/>
            </a:prstTxWarp>
            <a:noAutofit/>
          </a:bodyPr>
          <a:lstStyle/>
          <a:p>
            <a:pPr algn="ctr"/>
            <a:endParaRPr lang="de-DE" sz="2000" dirty="false" smtClean="false">
              <a:latin typeface="Oswald Regular" panose="02000503000000000000" pitchFamily="2" charset="0"/>
            </a:endParaRPr>
          </a:p>
        </p:txBody>
      </p:sp>
      <p:pic>
        <p:nvPicPr>
          <p:cNvPr id="5" name="Grafik 4"/>
          <p:cNvPicPr>
            <a:picLocks noChangeAspect="true"/>
          </p:cNvPicPr>
          <p:nvPr userDrawn="true"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6405331"/>
            <a:ext cx="936104" cy="20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811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Über Mano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true"/>
          <p:nvPr userDrawn="true"/>
        </p:nvSpPr>
        <p:spPr>
          <a:xfrm>
            <a:off x="2699793" y="4101310"/>
            <a:ext cx="1707519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Wipplingerstraße 23/23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1010 Wien</a:t>
            </a:r>
          </a:p>
          <a:p>
            <a:pPr algn="r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Austria</a:t>
            </a:r>
          </a:p>
        </p:txBody>
      </p:sp>
      <p:sp>
        <p:nvSpPr>
          <p:cNvPr id="19" name="Textfeld 18"/>
          <p:cNvSpPr txBox="true"/>
          <p:nvPr userDrawn="true"/>
        </p:nvSpPr>
        <p:spPr>
          <a:xfrm>
            <a:off x="4744229" y="4152534"/>
            <a:ext cx="2010487" cy="553998"/>
          </a:xfrm>
          <a:prstGeom prst="rect">
            <a:avLst/>
          </a:prstGeom>
          <a:noFill/>
        </p:spPr>
        <p:txBody>
          <a:bodyPr wrap="none" rtlCol="false">
            <a:spAutoFit/>
          </a:bodyPr>
          <a:lstStyle/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 +43 1 710 75 35 |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</a:t>
            </a: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20 </a:t>
            </a:r>
            <a:b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de-AT" sz="1000" baseline="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office@manova.at</a:t>
            </a:r>
          </a:p>
          <a:p>
            <a:pPr algn="l"/>
            <a:r>
              <a:rPr lang="de-AT" sz="1000" dirty="false" smtClean="false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www.manova.at</a:t>
            </a:r>
            <a:endParaRPr lang="de-AT" sz="1000" dirty="false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Grafik 8"/>
          <p:cNvPicPr>
            <a:picLocks noChangeAspect="true"/>
          </p:cNvPicPr>
          <p:nvPr userDrawn="true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60" y="701085"/>
            <a:ext cx="4306079" cy="300704"/>
          </a:xfrm>
          <a:prstGeom prst="rect">
            <a:avLst/>
          </a:prstGeom>
        </p:spPr>
      </p:pic>
      <p:grpSp>
        <p:nvGrpSpPr>
          <p:cNvPr id="12" name="Gruppieren 11"/>
          <p:cNvGrpSpPr/>
          <p:nvPr userDrawn="true"/>
        </p:nvGrpSpPr>
        <p:grpSpPr>
          <a:xfrm>
            <a:off x="4102824" y="2771772"/>
            <a:ext cx="981090" cy="3579806"/>
            <a:chOff x="4081455" y="1563694"/>
            <a:chExt cx="981090" cy="3579806"/>
          </a:xfrm>
        </p:grpSpPr>
        <p:pic>
          <p:nvPicPr>
            <p:cNvPr id="15" name="Grafik 14"/>
            <p:cNvPicPr>
              <a:picLocks noChangeAspect="true"/>
            </p:cNvPicPr>
            <p:nvPr userDrawn="true"/>
          </p:nvPicPr>
          <p:blipFill>
            <a:blip cstate="print"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455" y="1563694"/>
              <a:ext cx="981090" cy="1008056"/>
            </a:xfrm>
            <a:prstGeom prst="rect">
              <a:avLst/>
            </a:prstGeom>
          </p:spPr>
        </p:pic>
        <p:cxnSp>
          <p:nvCxnSpPr>
            <p:cNvPr id="16" name="Gerade Verbindung 15"/>
            <p:cNvCxnSpPr/>
            <p:nvPr userDrawn="true"/>
          </p:nvCxnSpPr>
          <p:spPr>
            <a:xfrm flipH="true">
              <a:off x="4539966" y="2571750"/>
              <a:ext cx="32034" cy="257175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2"/>
          <p:cNvPicPr>
            <a:picLocks noChangeAspect="true" noChangeArrowheads="true"/>
          </p:cNvPicPr>
          <p:nvPr userDrawn="true"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100366"/>
            <a:ext cx="9157526" cy="175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70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Layout>
</file>

<file path=ppt/slideLayouts/slideLayout9.xml><?xml version="1.0" encoding="utf-8"?>
<p:sldLayout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 preserve="true" userDrawn="true">
  <p:cSld name="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true"/>
          <p:nvPr userDrawn="true"/>
        </p:nvSpPr>
        <p:spPr>
          <a:xfrm>
            <a:off x="1403648" y="6117300"/>
            <a:ext cx="6516216" cy="461665"/>
          </a:xfrm>
          <a:prstGeom prst="rect">
            <a:avLst/>
          </a:prstGeom>
          <a:noFill/>
        </p:spPr>
        <p:txBody>
          <a:bodyPr wrap="square" rtlCol="false">
            <a:spAutoFit/>
          </a:bodyPr>
          <a:lstStyle/>
          <a:p>
            <a:pPr algn="ctr"/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Sämtliche Inhalte, insbesondere Texte, Modelle, Daten, Auswertungen und Grafiken,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sind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als geistiges Eigentum urheberrechtlich geschützt (Copyright). 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Eine </a:t>
            </a:r>
            <a:r>
              <a:rPr lang="de-AT" sz="800" dirty="false">
                <a:solidFill>
                  <a:schemeClr val="tx1">
                    <a:lumMod val="75000"/>
                    <a:lumOff val="25000"/>
                  </a:schemeClr>
                </a:solidFill>
              </a:rPr>
              <a:t>weitere Verwendung auch in Teilen (sofern gestattet) darf jedenfalls nur unter ausdrücklicher Quellenangabe erfolgen</a:t>
            </a:r>
            <a:r>
              <a:rPr lang="de-AT" sz="800" dirty="false" smtClean="false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de-AT" sz="800" dirty="false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Rechteck 9"/>
          <p:cNvSpPr/>
          <p:nvPr userDrawn="true"/>
        </p:nvSpPr>
        <p:spPr>
          <a:xfrm>
            <a:off x="347" y="2579859"/>
            <a:ext cx="9144000" cy="728189"/>
          </a:xfrm>
          <a:prstGeom prst="rect">
            <a:avLst/>
          </a:prstGeom>
          <a:solidFill>
            <a:srgbClr val="E6F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false" anchor="ctr"/>
          <a:lstStyle/>
          <a:p>
            <a:pPr algn="ctr"/>
            <a:r>
              <a:rPr lang="de-AT" dirty="false" smtClean="false">
                <a:noFill/>
              </a:rPr>
              <a:t> </a:t>
            </a:r>
            <a:r>
              <a:rPr lang="de-AT" dirty="false" err="true" smtClean="false">
                <a:noFill/>
              </a:rPr>
              <a:t>qv</a:t>
            </a:r>
            <a:endParaRPr lang="de-AT" dirty="false">
              <a:noFill/>
            </a:endParaRPr>
          </a:p>
        </p:txBody>
      </p:sp>
      <p:grpSp>
        <p:nvGrpSpPr>
          <p:cNvPr id="12" name="Gruppieren 11"/>
          <p:cNvGrpSpPr/>
          <p:nvPr userDrawn="true"/>
        </p:nvGrpSpPr>
        <p:grpSpPr>
          <a:xfrm>
            <a:off x="3050307" y="2760451"/>
            <a:ext cx="2815194" cy="367003"/>
            <a:chOff x="3050307" y="2399285"/>
            <a:chExt cx="2815194" cy="367003"/>
          </a:xfrm>
        </p:grpSpPr>
        <p:sp>
          <p:nvSpPr>
            <p:cNvPr id="13" name="Textfeld 12"/>
            <p:cNvSpPr txBox="true"/>
            <p:nvPr userDrawn="true"/>
          </p:nvSpPr>
          <p:spPr>
            <a:xfrm>
              <a:off x="3050307" y="2427734"/>
              <a:ext cx="2815194" cy="338554"/>
            </a:xfrm>
            <a:prstGeom prst="rect">
              <a:avLst/>
            </a:prstGeom>
            <a:noFill/>
          </p:spPr>
          <p:txBody>
            <a:bodyPr wrap="none" rtlCol="false">
              <a:spAutoFit/>
            </a:bodyPr>
            <a:lstStyle/>
            <a:p>
              <a:r>
                <a:rPr lang="de-AT" sz="160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		</a:t>
              </a:r>
              <a:r>
                <a:rPr lang="de-AT" sz="1600" baseline="0" dirty="false" smtClean="false">
                  <a:solidFill>
                    <a:schemeClr val="tx1">
                      <a:lumMod val="75000"/>
                      <a:lumOff val="2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      .at</a:t>
              </a:r>
              <a:endParaRPr lang="de-AT" sz="1600" dirty="false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4" name="Grafik 13"/>
            <p:cNvPicPr>
              <a:picLocks noChangeAspect="true"/>
            </p:cNvPicPr>
            <p:nvPr userDrawn="true"/>
          </p:nvPicPr>
          <p:blipFill>
            <a:blip cstate="print"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017" y="2399285"/>
              <a:ext cx="1646659" cy="2692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46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true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8"/>
    <Relationship Target="../theme/theme1.xml" Type="http://schemas.openxmlformats.org/officeDocument/2006/relationships/theme" Id="rId13"/>
    <Relationship Target="../slideLayouts/slideLayout3.xml" Type="http://schemas.openxmlformats.org/officeDocument/2006/relationships/slideLayout" Id="rId3"/>
    <Relationship Target="../slideLayouts/slideLayout7.xml" Type="http://schemas.openxmlformats.org/officeDocument/2006/relationships/slideLayout" Id="rId7"/>
    <Relationship Target="../slideLayouts/slideLayout12.xml" Type="http://schemas.openxmlformats.org/officeDocument/2006/relationships/slideLayout" Id="rId12"/>
    <Relationship Target="../slideLayouts/slideLayout2.xml" Type="http://schemas.openxmlformats.org/officeDocument/2006/relationships/slideLayout" Id="rId2"/>
    <Relationship Target="../slideLayouts/slideLayout1.xml" Type="http://schemas.openxmlformats.org/officeDocument/2006/relationships/slideLayout" Id="rId1"/>
    <Relationship Target="../slideLayouts/slideLayout6.xml" Type="http://schemas.openxmlformats.org/officeDocument/2006/relationships/slideLayout" Id="rId6"/>
    <Relationship Target="../slideLayouts/slideLayout11.xml" Type="http://schemas.openxmlformats.org/officeDocument/2006/relationships/slideLayout" Id="rId11"/>
    <Relationship Target="../slideLayouts/slideLayout5.xml" Type="http://schemas.openxmlformats.org/officeDocument/2006/relationships/slideLayout" Id="rId5"/>
    <Relationship Target="../slideLayouts/slideLayout10.xml" Type="http://schemas.openxmlformats.org/officeDocument/2006/relationships/slideLayout" Id="rId10"/>
    <Relationship Target="../slideLayouts/slideLayout4.xml" Type="http://schemas.openxmlformats.org/officeDocument/2006/relationships/slideLayout" Id="rId4"/>
    <Relationship Target="../slideLayouts/slideLayout9.xml" Type="http://schemas.openxmlformats.org/officeDocument/2006/relationships/slideLayout" Id="rId9"/>
</Relationships>

</file>

<file path=ppt/slideMasters/slideMaster1.xml><?xml version="1.0" encoding="utf-8"?>
<p:sldMaster xmlns:v="urn:schemas-microsoft-com:vml" xmlns:a="http://schemas.openxmlformats.org/drawingml/2006/main" xmlns:comp="http://schemas.openxmlformats.org/drawingml/2006/compatibility" xmlns:c="http://schemas.openxmlformats.org/drawingml/2006/chart" xmlns:xdr="http://schemas.openxmlformats.org/drawingml/2006/spreadsheetDrawing" xmlns:dgm="http://schemas.openxmlformats.org/drawingml/2006/diagram" xmlns:pic="http://schemas.openxmlformats.org/drawingml/2006/picture" xmlns:wp14="http://schemas.microsoft.com/office/word/2010/wordprocessingDrawing" xmlns:p="http://schemas.openxmlformats.org/presentationml/2006/main" xmlns:cdr="http://schemas.openxmlformats.org/drawingml/2006/chartDrawing" xmlns:r="http://schemas.openxmlformats.org/officeDocument/2006/relationships" xmlns:mc="http://schemas.openxmlformats.org/markup-compatibility/2006" xmlns:lc="http://schemas.openxmlformats.org/drawingml/2006/lockedCanvas" xmlns:wp="http://schemas.openxmlformats.org/drawingml/2006/wordprocessingDrawing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true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false" anchor="ctr">
            <a:normAutofit/>
          </a:bodyPr>
          <a:lstStyle/>
          <a:p>
            <a:r>
              <a:rPr lang="de-DE" dirty="false" smtClean="false"/>
              <a:t>Titelmasterformat durch Klicken bearbeiten</a:t>
            </a:r>
            <a:endParaRPr lang="de-AT" dirty="false"/>
          </a:p>
        </p:txBody>
      </p:sp>
      <p:sp>
        <p:nvSpPr>
          <p:cNvPr id="3" name="Textplatzhalter 2"/>
          <p:cNvSpPr>
            <a:spLocks noGrp="true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false">
            <a:normAutofit/>
          </a:bodyPr>
          <a:lstStyle/>
          <a:p>
            <a:pPr lvl="0"/>
            <a:r>
              <a:rPr lang="de-DE" dirty="false" smtClean="false"/>
              <a:t>Textmasterformat bearbeiten</a:t>
            </a:r>
          </a:p>
          <a:p>
            <a:pPr lvl="1"/>
            <a:r>
              <a:rPr lang="de-DE" dirty="false" smtClean="false"/>
              <a:t>Zweite Ebene</a:t>
            </a:r>
          </a:p>
          <a:p>
            <a:pPr lvl="2"/>
            <a:r>
              <a:rPr lang="de-DE" dirty="false" smtClean="false"/>
              <a:t>Dritte Ebene</a:t>
            </a:r>
          </a:p>
          <a:p>
            <a:pPr lvl="3"/>
            <a:r>
              <a:rPr lang="de-DE" dirty="false" smtClean="false"/>
              <a:t>Vierte Ebene</a:t>
            </a:r>
          </a:p>
          <a:p>
            <a:pPr lvl="4"/>
            <a:r>
              <a:rPr lang="de-DE" dirty="false" smtClean="false"/>
              <a:t>Fünfte Ebene</a:t>
            </a:r>
            <a:endParaRPr lang="de-AT" dirty="false"/>
          </a:p>
        </p:txBody>
      </p:sp>
      <p:sp>
        <p:nvSpPr>
          <p:cNvPr id="4" name="Datumsplatzhalter 3"/>
          <p:cNvSpPr>
            <a:spLocks noGrp="true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5" name="Fußzeilenplatzhalter 4"/>
          <p:cNvSpPr>
            <a:spLocks noGrp="true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true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false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E1264-2BF7-4F99-AA86-047F969E26AA}" type="slidenum">
              <a:rPr lang="de-AT" smtClean="false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1873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24" r:id="rId2"/>
    <p:sldLayoutId id="2147483725" r:id="rId3"/>
    <p:sldLayoutId id="2147483717" r:id="rId4"/>
    <p:sldLayoutId id="2147483726" r:id="rId5"/>
    <p:sldLayoutId id="2147483722" r:id="rId6"/>
    <p:sldLayoutId id="2147483718" r:id="rId7"/>
    <p:sldLayoutId id="2147483704" r:id="rId8"/>
    <p:sldLayoutId id="2147483705" r:id="rId9"/>
    <p:sldLayoutId id="2147483720" r:id="rId10"/>
    <p:sldLayoutId id="2147483721" r:id="rId11"/>
    <p:sldLayoutId id="2147483723" r:id="rId12"/>
  </p:sldLayoutIdLst>
  <p:timing>
    <p:tnLst>
      <p:par>
        <p:cTn id="1" dur="indefinite" restart="never" nodeType="tmRoot"/>
      </p:par>
    </p:tnLst>
  </p:timing>
  <p:hf hdr="false" ftr="false" dt="false"/>
  <p:txStyles>
    <p:titleStyle>
      <a:lvl1pPr algn="ctr" defTabSz="914400" rtl="false" eaLnBrk="true" latinLnBrk="false" hangingPunct="true">
        <a:spcBef>
          <a:spcPct val="0"/>
        </a:spcBef>
        <a:buNone/>
        <a:defRPr sz="4400" kern="1200">
          <a:solidFill>
            <a:schemeClr val="tx1"/>
          </a:solidFill>
          <a:latin typeface="Oswald Regular" panose="02000503000000000000" pitchFamily="2" charset="0"/>
          <a:ea typeface="+mj-ea"/>
          <a:cs typeface="+mj-cs"/>
        </a:defRPr>
      </a:lvl1pPr>
    </p:titleStyle>
    <p:bodyStyle>
      <a:lvl1pPr marL="342900" indent="-3429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false" eaLnBrk="true" latinLnBrk="false" hangingPunct="true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false" eaLnBrk="true" latinLnBrk="false" hangingPunct="true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  <Relationship Target="../slideLayouts/slideLayout1.xml" Type="http://schemas.openxmlformats.org/officeDocument/2006/relationships/slideLayout" Id="rId1"/>
</Relationships>

</file>

<file path=ppt/slides/_rels/slide1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0_image_rId2.png" Type="http://schemas.openxmlformats.org/officeDocument/2006/relationships/image" Id="rId2"/>
    <Relationship Target="../media/slide10_image_rId3.png" Type="http://schemas.openxmlformats.org/officeDocument/2006/relationships/image" Id="rId3"/>
</Relationships>

</file>

<file path=ppt/slides/_rels/slide1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1_image_rId2.png" Type="http://schemas.openxmlformats.org/officeDocument/2006/relationships/image" Id="rId2"/>
    <Relationship Target="../media/slide11_image_rId3.png" Type="http://schemas.openxmlformats.org/officeDocument/2006/relationships/image" Id="rId3"/>
</Relationships>

</file>

<file path=ppt/slides/_rels/slide1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2_image_rId2.png" Type="http://schemas.openxmlformats.org/officeDocument/2006/relationships/image" Id="rId2"/>
    <Relationship Target="../media/slide12_image_rId3.png" Type="http://schemas.openxmlformats.org/officeDocument/2006/relationships/image" Id="rId3"/>
</Relationships>

</file>

<file path=ppt/slides/_rels/slide1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3_image_rId2.png" Type="http://schemas.openxmlformats.org/officeDocument/2006/relationships/image" Id="rId2"/>
    <Relationship Target="../media/slide13_image_rId3.png" Type="http://schemas.openxmlformats.org/officeDocument/2006/relationships/image" Id="rId3"/>
    <Relationship Target="../media/slide13_image_rId4.png" Type="http://schemas.openxmlformats.org/officeDocument/2006/relationships/image" Id="rId4"/>
    <Relationship Target="../media/slide13_image_rId5.png" Type="http://schemas.openxmlformats.org/officeDocument/2006/relationships/image" Id="rId5"/>
</Relationships>

</file>

<file path=ppt/slides/_rels/slide1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4_image_rId2.png" Type="http://schemas.openxmlformats.org/officeDocument/2006/relationships/image" Id="rId2"/>
    <Relationship Target="../media/slide14_image_rId3.png" Type="http://schemas.openxmlformats.org/officeDocument/2006/relationships/image" Id="rId3"/>
    <Relationship Target="../media/slide14_image_rId4.png" Type="http://schemas.openxmlformats.org/officeDocument/2006/relationships/image" Id="rId4"/>
    <Relationship Target="../media/slide14_image_rId5.png" Type="http://schemas.openxmlformats.org/officeDocument/2006/relationships/image" Id="rId5"/>
</Relationships>

</file>

<file path=ppt/slides/_rels/slide1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5_image_rId2.png" Type="http://schemas.openxmlformats.org/officeDocument/2006/relationships/image" Id="rId2"/>
    <Relationship Target="../media/slide15_image_rId3.png" Type="http://schemas.openxmlformats.org/officeDocument/2006/relationships/image" Id="rId3"/>
    <Relationship Target="../media/slide15_image_rId4.png" Type="http://schemas.openxmlformats.org/officeDocument/2006/relationships/image" Id="rId4"/>
    <Relationship Target="../media/slide15_image_rId5.png" Type="http://schemas.openxmlformats.org/officeDocument/2006/relationships/image" Id="rId5"/>
</Relationships>

</file>

<file path=ppt/slides/_rels/slide16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1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7_image_rId2.png" Type="http://schemas.openxmlformats.org/officeDocument/2006/relationships/image" Id="rId2"/>
    <Relationship Target="../media/slide17_image_rId3.png" Type="http://schemas.openxmlformats.org/officeDocument/2006/relationships/image" Id="rId3"/>
</Relationships>

</file>

<file path=ppt/slides/_rels/slide1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8_image_rId2.png" Type="http://schemas.openxmlformats.org/officeDocument/2006/relationships/image" Id="rId2"/>
    <Relationship Target="../media/slide18_image_rId3.png" Type="http://schemas.openxmlformats.org/officeDocument/2006/relationships/image" Id="rId3"/>
</Relationships>

</file>

<file path=ppt/slides/_rels/slide1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19_image_rId2.png" Type="http://schemas.openxmlformats.org/officeDocument/2006/relationships/image" Id="rId2"/>
    <Relationship Target="../media/slide19_image_rId3.png" Type="http://schemas.openxmlformats.org/officeDocument/2006/relationships/image" Id="rId3"/>
</Relationships>

</file>

<file path=ppt/slides/_rels/slide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_image_rId2.png" Type="http://schemas.openxmlformats.org/officeDocument/2006/relationships/image" Id="rId2"/>
</Relationships>

</file>

<file path=ppt/slides/_rels/slide2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0_image_rId2.png" Type="http://schemas.openxmlformats.org/officeDocument/2006/relationships/image" Id="rId2"/>
    <Relationship Target="../media/slide20_image_rId3.png" Type="http://schemas.openxmlformats.org/officeDocument/2006/relationships/image" Id="rId3"/>
</Relationships>

</file>

<file path=ppt/slides/_rels/slide2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1_image_rId2.png" Type="http://schemas.openxmlformats.org/officeDocument/2006/relationships/image" Id="rId2"/>
    <Relationship Target="../media/slide21_image_rId3.png" Type="http://schemas.openxmlformats.org/officeDocument/2006/relationships/image" Id="rId3"/>
</Relationships>

</file>

<file path=ppt/slides/_rels/slide2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2_image_rId2.png" Type="http://schemas.openxmlformats.org/officeDocument/2006/relationships/image" Id="rId2"/>
    <Relationship Target="../media/slide22_image_rId3.png" Type="http://schemas.openxmlformats.org/officeDocument/2006/relationships/image" Id="rId3"/>
</Relationships>

</file>

<file path=ppt/slides/_rels/slide2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3_image_rId2.png" Type="http://schemas.openxmlformats.org/officeDocument/2006/relationships/image" Id="rId2"/>
    <Relationship Target="../media/slide23_image_rId3.png" Type="http://schemas.openxmlformats.org/officeDocument/2006/relationships/image" Id="rId3"/>
</Relationships>

</file>

<file path=ppt/slides/_rels/slide2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4_image_rId2.png" Type="http://schemas.openxmlformats.org/officeDocument/2006/relationships/image" Id="rId2"/>
</Relationships>

</file>

<file path=ppt/slides/_rels/slide2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5_image_rId2.png" Type="http://schemas.openxmlformats.org/officeDocument/2006/relationships/image" Id="rId2"/>
    <Relationship Target="../media/slide25_image_rId3.png" Type="http://schemas.openxmlformats.org/officeDocument/2006/relationships/image" Id="rId3"/>
</Relationships>

</file>

<file path=ppt/slides/_rels/slide2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6_image_rId2.png" Type="http://schemas.openxmlformats.org/officeDocument/2006/relationships/image" Id="rId2"/>
    <Relationship Target="../media/slide26_image_rId3.png" Type="http://schemas.openxmlformats.org/officeDocument/2006/relationships/image" Id="rId3"/>
</Relationships>

</file>

<file path=ppt/slides/_rels/slide2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7_image_rId2.png" Type="http://schemas.openxmlformats.org/officeDocument/2006/relationships/image" Id="rId2"/>
    <Relationship Target="../media/slide27_image_rId3.png" Type="http://schemas.openxmlformats.org/officeDocument/2006/relationships/image" Id="rId3"/>
</Relationships>

</file>

<file path=ppt/slides/_rels/slide2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8_image_rId2.png" Type="http://schemas.openxmlformats.org/officeDocument/2006/relationships/image" Id="rId2"/>
    <Relationship Target="../media/slide28_image_rId3.png" Type="http://schemas.openxmlformats.org/officeDocument/2006/relationships/image" Id="rId3"/>
</Relationships>

</file>

<file path=ppt/slides/_rels/slide2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29_image_rId2.png" Type="http://schemas.openxmlformats.org/officeDocument/2006/relationships/image" Id="rId2"/>
    <Relationship Target="../media/slide29_image_rId3.png" Type="http://schemas.openxmlformats.org/officeDocument/2006/relationships/image" Id="rId3"/>
</Relationships>

</file>

<file path=ppt/slides/_rels/slide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_image_rId2.png" Type="http://schemas.openxmlformats.org/officeDocument/2006/relationships/image" Id="rId2"/>
</Relationships>

</file>

<file path=ppt/slides/_rels/slide3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0_image_rId2.png" Type="http://schemas.openxmlformats.org/officeDocument/2006/relationships/image" Id="rId2"/>
    <Relationship Target="../media/slide30_image_rId3.png" Type="http://schemas.openxmlformats.org/officeDocument/2006/relationships/image" Id="rId3"/>
</Relationships>

</file>

<file path=ppt/slides/_rels/slide3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1_image_rId2.png" Type="http://schemas.openxmlformats.org/officeDocument/2006/relationships/image" Id="rId2"/>
    <Relationship Target="../media/slide31_image_rId3.png" Type="http://schemas.openxmlformats.org/officeDocument/2006/relationships/image" Id="rId3"/>
</Relationships>

</file>

<file path=ppt/slides/_rels/slide3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2_image_rId2.png" Type="http://schemas.openxmlformats.org/officeDocument/2006/relationships/image" Id="rId2"/>
    <Relationship Target="../media/slide32_image_rId3.png" Type="http://schemas.openxmlformats.org/officeDocument/2006/relationships/image" Id="rId3"/>
</Relationships>

</file>

<file path=ppt/slides/_rels/slide3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3_image_rId2.png" Type="http://schemas.openxmlformats.org/officeDocument/2006/relationships/image" Id="rId2"/>
    <Relationship Target="../media/slide33_image_rId3.png" Type="http://schemas.openxmlformats.org/officeDocument/2006/relationships/image" Id="rId3"/>
</Relationships>

</file>

<file path=ppt/slides/_rels/slide3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4_image_rId2.png" Type="http://schemas.openxmlformats.org/officeDocument/2006/relationships/image" Id="rId2"/>
    <Relationship Target="../media/slide34_image_rId3.png" Type="http://schemas.openxmlformats.org/officeDocument/2006/relationships/image" Id="rId3"/>
</Relationships>

</file>

<file path=ppt/slides/_rels/slide3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5_image_rId2.png" Type="http://schemas.openxmlformats.org/officeDocument/2006/relationships/image" Id="rId2"/>
    <Relationship Target="../media/slide35_image_rId3.png" Type="http://schemas.openxmlformats.org/officeDocument/2006/relationships/image" Id="rId3"/>
</Relationships>

</file>

<file path=ppt/slides/_rels/slide3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6_image_rId2.png" Type="http://schemas.openxmlformats.org/officeDocument/2006/relationships/image" Id="rId2"/>
    <Relationship Target="../media/slide36_image_rId3.png" Type="http://schemas.openxmlformats.org/officeDocument/2006/relationships/image" Id="rId3"/>
</Relationships>

</file>

<file path=ppt/slides/_rels/slide3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3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8_image_rId2.png" Type="http://schemas.openxmlformats.org/officeDocument/2006/relationships/image" Id="rId2"/>
</Relationships>

</file>

<file path=ppt/slides/_rels/slide3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39_image_rId2.png" Type="http://schemas.openxmlformats.org/officeDocument/2006/relationships/image" Id="rId2"/>
</Relationships>

</file>

<file path=ppt/slides/_rels/slide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_image_rId2.png" Type="http://schemas.openxmlformats.org/officeDocument/2006/relationships/image" Id="rId2"/>
    <Relationship Target="../media/slide4_image_rId3.png" Type="http://schemas.openxmlformats.org/officeDocument/2006/relationships/image" Id="rId3"/>
</Relationships>

</file>

<file path=ppt/slides/_rels/slide4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0_image_rId2.png" Type="http://schemas.openxmlformats.org/officeDocument/2006/relationships/image" Id="rId2"/>
</Relationships>

</file>

<file path=ppt/slides/_rels/slide4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1_image_rId2.png" Type="http://schemas.openxmlformats.org/officeDocument/2006/relationships/image" Id="rId2"/>
</Relationships>

</file>

<file path=ppt/slides/_rels/slide4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2_image_rId2.png" Type="http://schemas.openxmlformats.org/officeDocument/2006/relationships/image" Id="rId2"/>
    <Relationship Target="../media/slide42_image_rId3.png" Type="http://schemas.openxmlformats.org/officeDocument/2006/relationships/image" Id="rId3"/>
</Relationships>

</file>

<file path=ppt/slides/_rels/slide4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3_image_rId2.png" Type="http://schemas.openxmlformats.org/officeDocument/2006/relationships/image" Id="rId2"/>
    <Relationship Target="../media/slide43_image_rId3.png" Type="http://schemas.openxmlformats.org/officeDocument/2006/relationships/image" Id="rId3"/>
</Relationships>

</file>

<file path=ppt/slides/_rels/slide4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4_image_rId2.png" Type="http://schemas.openxmlformats.org/officeDocument/2006/relationships/image" Id="rId2"/>
    <Relationship Target="../media/slide44_image_rId3.png" Type="http://schemas.openxmlformats.org/officeDocument/2006/relationships/image" Id="rId3"/>
</Relationships>

</file>

<file path=ppt/slides/_rels/slide4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5_image_rId2.png" Type="http://schemas.openxmlformats.org/officeDocument/2006/relationships/image" Id="rId2"/>
    <Relationship Target="../media/slide45_image_rId3.png" Type="http://schemas.openxmlformats.org/officeDocument/2006/relationships/image" Id="rId3"/>
</Relationships>

</file>

<file path=ppt/slides/_rels/slide4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6_image_rId2.png" Type="http://schemas.openxmlformats.org/officeDocument/2006/relationships/image" Id="rId2"/>
    <Relationship Target="../media/slide46_image_rId3.png" Type="http://schemas.openxmlformats.org/officeDocument/2006/relationships/image" Id="rId3"/>
</Relationships>

</file>

<file path=ppt/slides/_rels/slide47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4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8_image_rId2.png" Type="http://schemas.openxmlformats.org/officeDocument/2006/relationships/image" Id="rId2"/>
    <Relationship Target="../media/slide48_image_rId3.png" Type="http://schemas.openxmlformats.org/officeDocument/2006/relationships/image" Id="rId3"/>
</Relationships>

</file>

<file path=ppt/slides/_rels/slide4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49_image_rId2.png" Type="http://schemas.openxmlformats.org/officeDocument/2006/relationships/image" Id="rId2"/>
</Relationships>

</file>

<file path=ppt/slides/_rels/slide5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5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0_image_rId2.png" Type="http://schemas.openxmlformats.org/officeDocument/2006/relationships/image" Id="rId2"/>
    <Relationship Target="../media/slide50_image_rId3.png" Type="http://schemas.openxmlformats.org/officeDocument/2006/relationships/image" Id="rId3"/>
</Relationships>

</file>

<file path=ppt/slides/_rels/slide5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1_image_rId2.png" Type="http://schemas.openxmlformats.org/officeDocument/2006/relationships/image" Id="rId2"/>
    <Relationship Target="../media/slide51_image_rId3.png" Type="http://schemas.openxmlformats.org/officeDocument/2006/relationships/image" Id="rId3"/>
</Relationships>

</file>

<file path=ppt/slides/_rels/slide5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2_image_rId2.png" Type="http://schemas.openxmlformats.org/officeDocument/2006/relationships/image" Id="rId2"/>
    <Relationship Target="../media/slide52_image_rId3.png" Type="http://schemas.openxmlformats.org/officeDocument/2006/relationships/image" Id="rId3"/>
</Relationships>

</file>

<file path=ppt/slides/_rels/slide5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3_image_rId2.png" Type="http://schemas.openxmlformats.org/officeDocument/2006/relationships/image" Id="rId2"/>
    <Relationship Target="../media/slide53_image_rId3.png" Type="http://schemas.openxmlformats.org/officeDocument/2006/relationships/image" Id="rId3"/>
</Relationships>

</file>

<file path=ppt/slides/_rels/slide5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4_image_rId2.png" Type="http://schemas.openxmlformats.org/officeDocument/2006/relationships/image" Id="rId2"/>
    <Relationship Target="../media/slide54_image_rId3.png" Type="http://schemas.openxmlformats.org/officeDocument/2006/relationships/image" Id="rId3"/>
</Relationships>

</file>

<file path=ppt/slides/_rels/slide5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5_image_rId2.png" Type="http://schemas.openxmlformats.org/officeDocument/2006/relationships/image" Id="rId2"/>
</Relationships>

</file>

<file path=ppt/slides/_rels/slide5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6_image_rId2.png" Type="http://schemas.openxmlformats.org/officeDocument/2006/relationships/image" Id="rId2"/>
    <Relationship Target="../media/slide56_image_rId3.png" Type="http://schemas.openxmlformats.org/officeDocument/2006/relationships/image" Id="rId3"/>
</Relationships>

</file>

<file path=ppt/slides/_rels/slide5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7_image_rId2.png" Type="http://schemas.openxmlformats.org/officeDocument/2006/relationships/image" Id="rId2"/>
    <Relationship Target="../media/slide57_image_rId3.png" Type="http://schemas.openxmlformats.org/officeDocument/2006/relationships/image" Id="rId3"/>
</Relationships>

</file>

<file path=ppt/slides/_rels/slide5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8_image_rId2.png" Type="http://schemas.openxmlformats.org/officeDocument/2006/relationships/image" Id="rId2"/>
    <Relationship Target="../media/slide58_image_rId3.png" Type="http://schemas.openxmlformats.org/officeDocument/2006/relationships/image" Id="rId3"/>
</Relationships>

</file>

<file path=ppt/slides/_rels/slide5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59_image_rId2.png" Type="http://schemas.openxmlformats.org/officeDocument/2006/relationships/image" Id="rId2"/>
    <Relationship Target="../media/slide59_image_rId3.png" Type="http://schemas.openxmlformats.org/officeDocument/2006/relationships/image" Id="rId3"/>
</Relationships>

</file>

<file path=ppt/slides/_rels/slide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_image_rId2.png" Type="http://schemas.openxmlformats.org/officeDocument/2006/relationships/image" Id="rId2"/>
    <Relationship Target="../media/slide6_image_rId3.png" Type="http://schemas.openxmlformats.org/officeDocument/2006/relationships/image" Id="rId3"/>
</Relationships>

</file>

<file path=ppt/slides/_rels/slide6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0_image_rId2.png" Type="http://schemas.openxmlformats.org/officeDocument/2006/relationships/image" Id="rId2"/>
</Relationships>

</file>

<file path=ppt/slides/_rels/slide6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1_image_rId2.png" Type="http://schemas.openxmlformats.org/officeDocument/2006/relationships/image" Id="rId2"/>
</Relationships>

</file>

<file path=ppt/slides/_rels/slide6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2_image_rId2.png" Type="http://schemas.openxmlformats.org/officeDocument/2006/relationships/image" Id="rId2"/>
    <Relationship Target="../media/slide62_image_rId3.png" Type="http://schemas.openxmlformats.org/officeDocument/2006/relationships/image" Id="rId3"/>
</Relationships>

</file>

<file path=ppt/slides/_rels/slide6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3_image_rId2.png" Type="http://schemas.openxmlformats.org/officeDocument/2006/relationships/image" Id="rId2"/>
    <Relationship Target="../media/slide63_image_rId3.png" Type="http://schemas.openxmlformats.org/officeDocument/2006/relationships/image" Id="rId3"/>
</Relationships>

</file>

<file path=ppt/slides/_rels/slide64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4_image_rId2.png" Type="http://schemas.openxmlformats.org/officeDocument/2006/relationships/image" Id="rId2"/>
    <Relationship Target="../media/slide64_image_rId3.png" Type="http://schemas.openxmlformats.org/officeDocument/2006/relationships/image" Id="rId3"/>
</Relationships>

</file>

<file path=ppt/slides/_rels/slide65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5_image_rId2.png" Type="http://schemas.openxmlformats.org/officeDocument/2006/relationships/image" Id="rId2"/>
    <Relationship Target="../media/slide65_image_rId3.png" Type="http://schemas.openxmlformats.org/officeDocument/2006/relationships/image" Id="rId3"/>
</Relationships>

</file>

<file path=ppt/slides/_rels/slide6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6_image_rId2.png" Type="http://schemas.openxmlformats.org/officeDocument/2006/relationships/image" Id="rId2"/>
    <Relationship Target="../media/slide66_image_rId3.png" Type="http://schemas.openxmlformats.org/officeDocument/2006/relationships/image" Id="rId3"/>
</Relationships>

</file>

<file path=ppt/slides/_rels/slide6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7_image_rId2.png" Type="http://schemas.openxmlformats.org/officeDocument/2006/relationships/image" Id="rId2"/>
    <Relationship Target="../media/slide67_image_rId3.png" Type="http://schemas.openxmlformats.org/officeDocument/2006/relationships/image" Id="rId3"/>
</Relationships>

</file>

<file path=ppt/slides/_rels/slide6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8_image_rId2.png" Type="http://schemas.openxmlformats.org/officeDocument/2006/relationships/image" Id="rId2"/>
    <Relationship Target="../media/slide68_image_rId3.png" Type="http://schemas.openxmlformats.org/officeDocument/2006/relationships/image" Id="rId3"/>
</Relationships>

</file>

<file path=ppt/slides/_rels/slide6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69_image_rId2.png" Type="http://schemas.openxmlformats.org/officeDocument/2006/relationships/image" Id="rId2"/>
</Relationships>

</file>

<file path=ppt/slides/_rels/slide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_image_rId2.png" Type="http://schemas.openxmlformats.org/officeDocument/2006/relationships/image" Id="rId2"/>
    <Relationship Target="../media/slide7_image_rId3.png" Type="http://schemas.openxmlformats.org/officeDocument/2006/relationships/image" Id="rId3"/>
</Relationships>

</file>

<file path=ppt/slides/_rels/slide7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0_image_rId2.png" Type="http://schemas.openxmlformats.org/officeDocument/2006/relationships/image" Id="rId2"/>
</Relationships>

</file>

<file path=ppt/slides/_rels/slide7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71_image_rId2.png" Type="http://schemas.openxmlformats.org/officeDocument/2006/relationships/image" Id="rId2"/>
</Relationships>

</file>

<file path=ppt/slides/_rels/slide72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73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3_image_rId2.png" Type="http://schemas.openxmlformats.org/officeDocument/2006/relationships/image" Id="rId2"/>
    <Relationship Target="../media/slide73_image_rId3.png" Type="http://schemas.openxmlformats.org/officeDocument/2006/relationships/image" Id="rId3"/>
</Relationships>

</file>

<file path=ppt/slides/_rels/slide74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4_image_rId2.png" Type="http://schemas.openxmlformats.org/officeDocument/2006/relationships/image" Id="rId2"/>
    <Relationship Target="../media/slide74_image_rId3.png" Type="http://schemas.openxmlformats.org/officeDocument/2006/relationships/image" Id="rId3"/>
</Relationships>

</file>

<file path=ppt/slides/_rels/slide75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5_image_rId2.png" Type="http://schemas.openxmlformats.org/officeDocument/2006/relationships/image" Id="rId2"/>
    <Relationship Target="../media/slide75_image_rId3.png" Type="http://schemas.openxmlformats.org/officeDocument/2006/relationships/image" Id="rId3"/>
</Relationships>

</file>

<file path=ppt/slides/_rels/slide76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6_image_rId2.png" Type="http://schemas.openxmlformats.org/officeDocument/2006/relationships/image" Id="rId2"/>
    <Relationship Target="../media/slide76_image_rId3.png" Type="http://schemas.openxmlformats.org/officeDocument/2006/relationships/image" Id="rId3"/>
</Relationships>

</file>

<file path=ppt/slides/_rels/slide77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7_image_rId2.png" Type="http://schemas.openxmlformats.org/officeDocument/2006/relationships/image" Id="rId2"/>
    <Relationship Target="../media/slide77_image_rId3.png" Type="http://schemas.openxmlformats.org/officeDocument/2006/relationships/image" Id="rId3"/>
</Relationships>

</file>

<file path=ppt/slides/_rels/slide78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8_image_rId2.png" Type="http://schemas.openxmlformats.org/officeDocument/2006/relationships/image" Id="rId2"/>
    <Relationship Target="../media/slide78_image_rId3.png" Type="http://schemas.openxmlformats.org/officeDocument/2006/relationships/image" Id="rId3"/>
</Relationships>

</file>

<file path=ppt/slides/_rels/slide79.xml.rels><?xml version="1.0" encoding="UTF-8" standalone="yes"?>
<Relationships xmlns="http://schemas.openxmlformats.org/package/2006/relationships">
    <Relationship Target="../slideLayouts/slideLayout6.xml" Type="http://schemas.openxmlformats.org/officeDocument/2006/relationships/slideLayout" Id="rId1"/>
    <Relationship Target="../media/slide79_image_rId2.png" Type="http://schemas.openxmlformats.org/officeDocument/2006/relationships/image" Id="rId2"/>
    <Relationship Target="../media/slide79_image_rId3.png" Type="http://schemas.openxmlformats.org/officeDocument/2006/relationships/image" Id="rId3"/>
</Relationships>

</file>

<file path=ppt/slides/_rels/slide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_image_rId2.png" Type="http://schemas.openxmlformats.org/officeDocument/2006/relationships/image" Id="rId2"/>
    <Relationship Target="../media/slide8_image_rId3.png" Type="http://schemas.openxmlformats.org/officeDocument/2006/relationships/image" Id="rId3"/>
    <Relationship Target="../media/slide8_image_rId4.png" Type="http://schemas.openxmlformats.org/officeDocument/2006/relationships/image" Id="rId4"/>
</Relationships>

</file>

<file path=ppt/slides/_rels/slide80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</Relationships>

</file>

<file path=ppt/slides/_rels/slide81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1_image_rId2.png" Type="http://schemas.openxmlformats.org/officeDocument/2006/relationships/image" Id="rId2"/>
</Relationships>

</file>

<file path=ppt/slides/_rels/slide82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2_image_rId2.png" Type="http://schemas.openxmlformats.org/officeDocument/2006/relationships/image" Id="rId2"/>
</Relationships>

</file>

<file path=ppt/slides/_rels/slide83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3_image_rId2.png" Type="http://schemas.openxmlformats.org/officeDocument/2006/relationships/image" Id="rId2"/>
    <Relationship Target="../media/slide83_image_rId3.png" Type="http://schemas.openxmlformats.org/officeDocument/2006/relationships/image" Id="rId3"/>
</Relationships>

</file>

<file path=ppt/slides/_rels/slide84.xml.rels><?xml version="1.0" encoding="UTF-8" standalone="yes"?>
<Relationships xmlns="http://schemas.openxmlformats.org/package/2006/relationships">
    <Relationship Target="../slideLayouts/slideLayout5.xml" Type="http://schemas.openxmlformats.org/officeDocument/2006/relationships/slideLayout" Id="rId1"/>
    <Relationship Target="../media/slide84_image_rId2.png" Type="http://schemas.openxmlformats.org/officeDocument/2006/relationships/image" Id="rId2"/>
</Relationships>

</file>

<file path=ppt/slides/_rels/slide85.xml.rels><?xml version="1.0" encoding="UTF-8" standalone="yes"?>
<Relationships xmlns="http://schemas.openxmlformats.org/package/2006/relationships">
    <Relationship Target="../slideLayouts/slideLayout3.xml" Type="http://schemas.openxmlformats.org/officeDocument/2006/relationships/slideLayout" Id="rId1"/>
</Relationships>

</file>

<file path=ppt/slides/_rels/slide86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6_image_rId2.png" Type="http://schemas.openxmlformats.org/officeDocument/2006/relationships/image" Id="rId2"/>
    <Relationship Target="../media/slide86_image_rId3.png" Type="http://schemas.openxmlformats.org/officeDocument/2006/relationships/image" Id="rId3"/>
</Relationships>

</file>

<file path=ppt/slides/_rels/slide87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7_image_rId2.png" Type="http://schemas.openxmlformats.org/officeDocument/2006/relationships/image" Id="rId2"/>
    <Relationship Target="../media/slide87_image_rId3.png" Type="http://schemas.openxmlformats.org/officeDocument/2006/relationships/image" Id="rId3"/>
</Relationships>

</file>

<file path=ppt/slides/_rels/slide88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88_image_rId2.png" Type="http://schemas.openxmlformats.org/officeDocument/2006/relationships/image" Id="rId2"/>
    <Relationship Target="../media/slide88_image_rId3.png" Type="http://schemas.openxmlformats.org/officeDocument/2006/relationships/image" Id="rId3"/>
</Relationships>

</file>

<file path=ppt/slides/_rels/slide89.xml.rels><?xml version="1.0" encoding="UTF-8" standalone="yes"?>
<Relationships xmlns="http://schemas.openxmlformats.org/package/2006/relationships">
    <Relationship Target="../slideLayouts/slideLayout12.xml" Type="http://schemas.openxmlformats.org/officeDocument/2006/relationships/slideLayout" Id="rId1"/>
</Relationships>

</file>

<file path=ppt/slides/_rels/slide9.xml.rels><?xml version="1.0" encoding="UTF-8" standalone="yes"?>
<Relationships xmlns="http://schemas.openxmlformats.org/package/2006/relationships">
    <Relationship Target="../slideLayouts/slideLayout4.xml" Type="http://schemas.openxmlformats.org/officeDocument/2006/relationships/slideLayout" Id="rId1"/>
    <Relationship Target="../media/slide9_image_rId2.png" Type="http://schemas.openxmlformats.org/officeDocument/2006/relationships/image" Id="rId2"/>
    <Relationship Target="../media/slide9_image_rId3.png" Type="http://schemas.openxmlformats.org/officeDocument/2006/relationships/image" Id="rId3"/>
</Relationships>

</file>

<file path=ppt/slides/_rels/slide90.xml.rels><?xml version="1.0" encoding="UTF-8" standalone="yes"?>
<Relationships xmlns="http://schemas.openxmlformats.org/package/2006/relationships">
    <Relationship Target="../slideLayouts/slideLayout8.xml" Type="http://schemas.openxmlformats.org/officeDocument/2006/relationships/slideLayout" Id="rId1"/>
</Relationships>

</file>

<file path=ppt/slides/_rels/slide91.xml.rels><?xml version="1.0" encoding="UTF-8" standalone="yes"?>
<Relationships xmlns="http://schemas.openxmlformats.org/package/2006/relationships">
    <Relationship Target="../slideLayouts/slideLayout9.xml" Type="http://schemas.openxmlformats.org/officeDocument/2006/relationships/slideLayout" Id="rId1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 Power-Point Export</a:t>
            </a:r>
            <a:endParaRPr lang="de-AT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Bildung</a:t>
            </a:r>
            <a:endParaRPr lang="de-AT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1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Haushaltseinkommen</a:t>
            </a:r>
            <a:endParaRPr lang="de-AT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842946"/>
            <a:ext cx="4212000" cy="4154909"/>
          </a:xfrm>
          <a:prstGeom prst="rect">
            <a:avLst/>
          </a:prstGeom>
        </p:spPr>
      </p:pic>
      <p:sp>
        <p:nvSpPr>
          <p:cNvPr id="1001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Begleitung</a:t>
            </a:r>
            <a:endParaRPr lang="de-AT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Österreich</a:t>
            </a:r>
            <a:endParaRPr lang="de-AT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diesem Bundesland</a:t>
            </a:r>
            <a:endParaRPr lang="de-AT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2886234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" y="4326234"/>
            <a:ext cx="4212000" cy="2569066"/>
          </a:xfrm>
          <a:prstGeom prst="rect">
            <a:avLst/>
          </a:prstGeom>
        </p:spPr>
      </p:pic>
      <p:pic>
        <p:nvPicPr>
          <p:cNvPr id="102" name="Bild 4" descr=""/>
          <p:cNvPicPr>
            <a:picLocks noChangeAspect="true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4752000" y="4326234"/>
            <a:ext cx="4212000" cy="2569066"/>
          </a:xfrm>
          <a:prstGeom prst="rect">
            <a:avLst/>
          </a:prstGeom>
        </p:spPr>
      </p:pic>
      <p:sp>
        <p:nvSpPr>
          <p:cNvPr id="1001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Besuchshäufigkeit in dieser Region</a:t>
            </a:r>
            <a:endParaRPr lang="de-AT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Information | Entscheidung | Buchung</a:t>
            </a:r>
            <a:endParaRPr lang="de-AT"/>
          </a:p>
        </p:txBody>
      </p:sp>
    </p:spTree>
  </p:cSld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</a:t>
            </a:r>
            <a:endParaRPr lang="de-AT"/>
          </a:p>
        </p:txBody>
      </p:sp>
    </p:spTree>
  </p:cSld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Im Internet</a:t>
            </a:r>
            <a:endParaRPr lang="de-AT"/>
          </a:p>
        </p:txBody>
      </p:sp>
    </p:spTree>
  </p:cSld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1</a:t>
            </a:r>
            <a:endParaRPr lang="de-AT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55982"/>
            <a:ext cx="7620000" cy="2128837"/>
          </a:xfrm>
          <a:prstGeom prst="rect">
            <a:avLst/>
          </a:prstGeom>
        </p:spPr>
      </p:pic>
      <p:sp>
        <p:nvSpPr>
          <p:cNvPr id="1000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T-MONA: Methodik &amp; Möglichkeiten</a:t>
            </a:r>
            <a:endParaRPr lang="de-AT"/>
          </a:p>
        </p:txBody>
      </p:sp>
    </p:spTree>
  </p:cSld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1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Werbung - Teil 2</a:t>
            </a:r>
            <a:endParaRPr lang="de-AT"/>
          </a:p>
        </p:txBody>
      </p:sp>
    </p:spTree>
  </p:cSld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Reisebüro/Veranstalter</a:t>
            </a:r>
            <a:endParaRPr lang="de-AT"/>
          </a:p>
        </p:txBody>
      </p:sp>
    </p:spTree>
  </p:cSld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2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Beiträge in Medien</a:t>
            </a:r>
            <a:endParaRPr lang="de-AT"/>
          </a:p>
        </p:txBody>
      </p:sp>
    </p:spTree>
  </p:cSld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Aufmerksamkeit | Sonstiges</a:t>
            </a:r>
            <a:endParaRPr lang="de-AT"/>
          </a:p>
        </p:txBody>
      </p:sp>
    </p:spTree>
  </p:cSld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208282"/>
            <a:ext cx="6219825" cy="3424237"/>
          </a:xfrm>
          <a:prstGeom prst="rect">
            <a:avLst/>
          </a:prstGeom>
        </p:spPr>
      </p:pic>
      <p:sp>
        <p:nvSpPr>
          <p:cNvPr id="1002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Top 10</a:t>
            </a:r>
            <a:endParaRPr lang="de-AT"/>
          </a:p>
        </p:txBody>
      </p:sp>
    </p:spTree>
  </p:cSld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2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1</a:t>
            </a:r>
            <a:endParaRPr lang="de-AT"/>
          </a:p>
        </p:txBody>
      </p:sp>
    </p:spTree>
  </p:cSld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Oberkategorien - Teil 2 </a:t>
            </a:r>
            <a:endParaRPr lang="de-AT"/>
          </a:p>
        </p:txBody>
      </p:sp>
    </p:spTree>
  </p:cSld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2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Möglichkeiten zur Entspannung/Wellness</a:t>
            </a:r>
            <a:endParaRPr lang="de-AT"/>
          </a:p>
        </p:txBody>
      </p:sp>
    </p:spTree>
  </p:cSld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2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Gastronomisches Angebot</a:t>
            </a:r>
            <a:endParaRPr lang="de-AT"/>
          </a:p>
        </p:txBody>
      </p:sp>
    </p:spTree>
  </p:cSld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2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Hotel/Unterkunft</a:t>
            </a:r>
            <a:endParaRPr lang="de-AT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872525"/>
            <a:ext cx="7620000" cy="4095750"/>
          </a:xfrm>
          <a:prstGeom prst="rect">
            <a:avLst/>
          </a:prstGeom>
        </p:spPr>
      </p:pic>
      <p:sp>
        <p:nvSpPr>
          <p:cNvPr id="1000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Allgemeines zur Stichprobe</a:t>
            </a:r>
            <a:endParaRPr lang="de-AT"/>
          </a:p>
        </p:txBody>
      </p:sp>
    </p:spTree>
  </p:cSld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2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Natur/Landschaft</a:t>
            </a:r>
            <a:endParaRPr lang="de-AT"/>
          </a:p>
        </p:txBody>
      </p:sp>
    </p:spTree>
  </p:cSld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Preisangebote/Gute Lage</a:t>
            </a:r>
            <a:endParaRPr lang="de-AT"/>
          </a:p>
        </p:txBody>
      </p:sp>
    </p:spTree>
  </p:cSld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Regionale Einzigartigkeit/Besondere Atmosphäre</a:t>
            </a:r>
            <a:endParaRPr lang="de-AT"/>
          </a:p>
        </p:txBody>
      </p:sp>
    </p:spTree>
  </p:cSld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3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Sehenswürdigkeiten/Kultur</a:t>
            </a:r>
            <a:endParaRPr lang="de-AT"/>
          </a:p>
        </p:txBody>
      </p:sp>
    </p:spTree>
  </p:cSld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3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Sportmöglichkeiten</a:t>
            </a:r>
            <a:endParaRPr lang="de-AT"/>
          </a:p>
        </p:txBody>
      </p:sp>
    </p:spTree>
  </p:cSld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477283"/>
            <a:ext cx="4212000" cy="2886234"/>
          </a:xfrm>
          <a:prstGeom prst="rect">
            <a:avLst/>
          </a:prstGeom>
        </p:spPr>
      </p:pic>
      <p:sp>
        <p:nvSpPr>
          <p:cNvPr id="1003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Touristisches Angebot/Freizeitangebot</a:t>
            </a:r>
            <a:endParaRPr lang="de-AT"/>
          </a:p>
        </p:txBody>
      </p:sp>
    </p:spTree>
  </p:cSld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3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Anderes</a:t>
            </a:r>
            <a:endParaRPr lang="de-AT"/>
          </a:p>
        </p:txBody>
      </p:sp>
    </p:spTree>
  </p:cSld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Gründe | Erklärung</a:t>
            </a:r>
            <a:endParaRPr lang="de-AT"/>
          </a:p>
        </p:txBody>
      </p:sp>
    </p:spTree>
  </p:cSld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041719"/>
            <a:ext cx="7624763" cy="1757362"/>
          </a:xfrm>
          <a:prstGeom prst="rect">
            <a:avLst/>
          </a:prstGeom>
        </p:spPr>
      </p:pic>
      <p:sp>
        <p:nvSpPr>
          <p:cNvPr id="1003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</a:t>
            </a:r>
            <a:endParaRPr lang="de-AT"/>
          </a:p>
        </p:txBody>
      </p:sp>
    </p:spTree>
  </p:cSld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540000" y="3039338"/>
            <a:ext cx="7381875" cy="1762124"/>
          </a:xfrm>
          <a:prstGeom prst="rect">
            <a:avLst/>
          </a:prstGeom>
        </p:spPr>
      </p:pic>
      <p:sp>
        <p:nvSpPr>
          <p:cNvPr id="1003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</a:t>
            </a:r>
            <a:endParaRPr lang="de-AT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Befragungsquelle</a:t>
            </a:r>
            <a:endParaRPr lang="de-AT"/>
          </a:p>
        </p:txBody>
      </p:sp>
    </p:spTree>
  </p:cSld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817882"/>
            <a:ext cx="8515350" cy="2205037"/>
          </a:xfrm>
          <a:prstGeom prst="rect">
            <a:avLst/>
          </a:prstGeom>
        </p:spPr>
      </p:pic>
      <p:sp>
        <p:nvSpPr>
          <p:cNvPr id="1003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Stärken im Detail</a:t>
            </a:r>
            <a:endParaRPr lang="de-AT"/>
          </a:p>
        </p:txBody>
      </p:sp>
    </p:spTree>
  </p:cSld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360000" y="2034450"/>
            <a:ext cx="8386763" cy="3771900"/>
          </a:xfrm>
          <a:prstGeom prst="rect">
            <a:avLst/>
          </a:prstGeom>
        </p:spPr>
      </p:pic>
      <p:sp>
        <p:nvSpPr>
          <p:cNvPr id="1004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Gründe | Schwächen im Detail</a:t>
            </a:r>
            <a:endParaRPr lang="de-AT"/>
          </a:p>
        </p:txBody>
      </p:sp>
    </p:spTree>
  </p:cSld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1</a:t>
            </a:r>
            <a:endParaRPr lang="de-AT"/>
          </a:p>
        </p:txBody>
      </p:sp>
    </p:spTree>
  </p:cSld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922238"/>
            <a:ext cx="4212000" cy="399632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4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Unterkunftssuche - Teil 2</a:t>
            </a:r>
            <a:endParaRPr lang="de-AT"/>
          </a:p>
        </p:txBody>
      </p:sp>
    </p:spTree>
  </p:cSld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4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Buchungsart</a:t>
            </a:r>
            <a:endParaRPr lang="de-AT"/>
          </a:p>
        </p:txBody>
      </p:sp>
    </p:spTree>
  </p:cSld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4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Buchungsstelle</a:t>
            </a:r>
            <a:endParaRPr lang="de-AT"/>
          </a:p>
        </p:txBody>
      </p:sp>
    </p:spTree>
  </p:cSld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4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Buchungszeitpunkt</a:t>
            </a:r>
            <a:endParaRPr lang="de-AT"/>
          </a:p>
        </p:txBody>
      </p:sp>
    </p:spTree>
  </p:cSld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Aufenthalt</a:t>
            </a:r>
            <a:endParaRPr lang="de-AT"/>
          </a:p>
        </p:txBody>
      </p:sp>
    </p:spTree>
  </p:cSld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4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Anreise</a:t>
            </a:r>
            <a:endParaRPr lang="de-AT"/>
          </a:p>
        </p:txBody>
      </p:sp>
    </p:spTree>
  </p:cSld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45708"/>
            <a:ext cx="7200000" cy="5749385"/>
          </a:xfrm>
          <a:prstGeom prst="rect">
            <a:avLst/>
          </a:prstGeom>
        </p:spPr>
      </p:pic>
      <p:sp>
        <p:nvSpPr>
          <p:cNvPr id="1004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Verkehrsmittel vor Ort</a:t>
            </a:r>
            <a:endParaRPr lang="de-AT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Gästestruktur</a:t>
            </a:r>
            <a:endParaRPr lang="de-AT"/>
          </a:p>
        </p:txBody>
      </p:sp>
    </p:spTree>
  </p:cSld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4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Unterkunft</a:t>
            </a:r>
            <a:endParaRPr lang="de-AT"/>
          </a:p>
        </p:txBody>
      </p:sp>
    </p:spTree>
  </p:cSld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477283"/>
            <a:ext cx="4212000" cy="288623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Kategorie</a:t>
            </a:r>
            <a:endParaRPr lang="de-AT"/>
          </a:p>
        </p:txBody>
      </p:sp>
    </p:spTree>
  </p:cSld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Ort</a:t>
            </a:r>
            <a:endParaRPr lang="de-AT"/>
          </a:p>
        </p:txBody>
      </p:sp>
    </p:spTree>
  </p:cSld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Österreich</a:t>
            </a:r>
            <a:endParaRPr lang="de-AT"/>
          </a:p>
        </p:txBody>
      </p:sp>
    </p:spTree>
  </p:cSld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 - Gesamte Reise</a:t>
            </a:r>
            <a:endParaRPr lang="de-AT"/>
          </a:p>
        </p:txBody>
      </p:sp>
    </p:spTree>
  </p:cSld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991713"/>
            <a:ext cx="5200650" cy="1857375"/>
          </a:xfrm>
          <a:prstGeom prst="rect">
            <a:avLst/>
          </a:prstGeom>
        </p:spPr>
      </p:pic>
      <p:sp>
        <p:nvSpPr>
          <p:cNvPr id="1005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Übernachtungen</a:t>
            </a:r>
            <a:endParaRPr lang="de-AT"/>
          </a:p>
        </p:txBody>
      </p:sp>
    </p:spTree>
  </p:cSld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5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Destinationsurlaube</a:t>
            </a:r>
            <a:endParaRPr lang="de-AT"/>
          </a:p>
        </p:txBody>
      </p:sp>
    </p:spTree>
  </p:cSld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5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1</a:t>
            </a:r>
            <a:endParaRPr lang="de-AT"/>
          </a:p>
        </p:txBody>
      </p:sp>
    </p:spTree>
  </p:cSld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5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2</a:t>
            </a:r>
            <a:endParaRPr lang="de-AT"/>
          </a:p>
        </p:txBody>
      </p:sp>
    </p:spTree>
  </p:cSld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922238"/>
            <a:ext cx="4212000" cy="3996325"/>
          </a:xfrm>
          <a:prstGeom prst="rect">
            <a:avLst/>
          </a:prstGeom>
        </p:spPr>
      </p:pic>
      <p:sp>
        <p:nvSpPr>
          <p:cNvPr id="1005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Urlaubsart - Teil 3</a:t>
            </a:r>
            <a:endParaRPr lang="de-AT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367193"/>
            <a:ext cx="4212000" cy="5106415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525777"/>
            <a:ext cx="4212000" cy="4789246"/>
          </a:xfrm>
          <a:prstGeom prst="rect">
            <a:avLst/>
          </a:prstGeom>
        </p:spPr>
      </p:pic>
      <p:sp>
        <p:nvSpPr>
          <p:cNvPr id="1000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Herkunftsland</a:t>
            </a:r>
            <a:endParaRPr lang="de-AT"/>
          </a:p>
        </p:txBody>
      </p:sp>
    </p:spTree>
  </p:cSld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936819"/>
            <a:ext cx="5676900" cy="3967162"/>
          </a:xfrm>
          <a:prstGeom prst="rect">
            <a:avLst/>
          </a:prstGeom>
        </p:spPr>
      </p:pic>
      <p:sp>
        <p:nvSpPr>
          <p:cNvPr id="1005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Aktivitäten | Top 10</a:t>
            </a:r>
            <a:endParaRPr lang="de-AT"/>
          </a:p>
        </p:txBody>
      </p:sp>
    </p:spTree>
  </p:cSld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2001113"/>
            <a:ext cx="6924675" cy="3838575"/>
          </a:xfrm>
          <a:prstGeom prst="rect">
            <a:avLst/>
          </a:prstGeom>
        </p:spPr>
      </p:pic>
      <p:sp>
        <p:nvSpPr>
          <p:cNvPr id="1006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Hauptaktivitäten | Top 10</a:t>
            </a:r>
            <a:endParaRPr lang="de-AT"/>
          </a:p>
        </p:txBody>
      </p:sp>
    </p:spTree>
  </p:cSld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6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1</a:t>
            </a:r>
            <a:endParaRPr lang="de-AT"/>
          </a:p>
        </p:txBody>
      </p:sp>
    </p:spTree>
  </p:cSld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6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2</a:t>
            </a:r>
            <a:endParaRPr lang="de-AT"/>
          </a:p>
        </p:txBody>
      </p:sp>
    </p:spTree>
  </p:cSld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159200"/>
            <a:ext cx="4212000" cy="5899337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159200"/>
            <a:ext cx="4212000" cy="5899337"/>
          </a:xfrm>
          <a:prstGeom prst="rect">
            <a:avLst/>
          </a:prstGeom>
        </p:spPr>
      </p:pic>
      <p:sp>
        <p:nvSpPr>
          <p:cNvPr id="1006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Sportliche Aktivitäten - Teil 3</a:t>
            </a:r>
            <a:endParaRPr lang="de-AT"/>
          </a:p>
        </p:txBody>
      </p:sp>
    </p:spTree>
  </p:cSld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6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1</a:t>
            </a:r>
            <a:endParaRPr lang="de-AT"/>
          </a:p>
        </p:txBody>
      </p:sp>
    </p:spTree>
  </p:cSld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6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2</a:t>
            </a:r>
            <a:endParaRPr lang="de-AT"/>
          </a:p>
        </p:txBody>
      </p:sp>
    </p:spTree>
  </p:cSld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6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3</a:t>
            </a:r>
            <a:endParaRPr lang="de-AT"/>
          </a:p>
        </p:txBody>
      </p:sp>
    </p:spTree>
  </p:cSld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6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Sonstige Aktivitäten - Teil 4</a:t>
            </a:r>
            <a:endParaRPr lang="de-AT"/>
          </a:p>
        </p:txBody>
      </p:sp>
    </p:spTree>
  </p:cSld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1859211"/>
            <a:ext cx="4932000" cy="4122379"/>
          </a:xfrm>
          <a:prstGeom prst="rect">
            <a:avLst/>
          </a:prstGeom>
        </p:spPr>
      </p:pic>
      <p:sp>
        <p:nvSpPr>
          <p:cNvPr id="1006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1</a:t>
            </a:r>
            <a:endParaRPr lang="de-AT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Umgebung</a:t>
            </a:r>
            <a:endParaRPr lang="de-AT"/>
          </a:p>
        </p:txBody>
      </p:sp>
    </p:spTree>
  </p:cSld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36000" y="1859211"/>
            <a:ext cx="4932000" cy="4122379"/>
          </a:xfrm>
          <a:prstGeom prst="rect">
            <a:avLst/>
          </a:prstGeom>
        </p:spPr>
      </p:pic>
      <p:sp>
        <p:nvSpPr>
          <p:cNvPr id="1006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Pauschalarrangement - Teil 2</a:t>
            </a:r>
            <a:endParaRPr lang="de-AT"/>
          </a:p>
        </p:txBody>
      </p:sp>
    </p:spTree>
  </p:cSld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180000" y="2096363"/>
            <a:ext cx="8953500" cy="3648075"/>
          </a:xfrm>
          <a:prstGeom prst="rect">
            <a:avLst/>
          </a:prstGeom>
        </p:spPr>
      </p:pic>
      <p:sp>
        <p:nvSpPr>
          <p:cNvPr id="1007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Ausgaben</a:t>
            </a:r>
            <a:endParaRPr lang="de-AT"/>
          </a:p>
        </p:txBody>
      </p:sp>
    </p:spTree>
  </p:cSld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Empfehlung</a:t>
            </a:r>
            <a:endParaRPr lang="de-AT"/>
          </a:p>
        </p:txBody>
      </p:sp>
    </p:spTree>
  </p:cSld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1</a:t>
            </a:r>
            <a:endParaRPr lang="de-AT"/>
          </a:p>
        </p:txBody>
      </p:sp>
    </p:spTree>
  </p:cSld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7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Gesamtdestination - Teil 2</a:t>
            </a:r>
            <a:endParaRPr lang="de-AT"/>
          </a:p>
        </p:txBody>
      </p:sp>
    </p:spTree>
  </p:cSld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208608"/>
            <a:ext cx="4212000" cy="5423584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208608"/>
            <a:ext cx="4212000" cy="5423584"/>
          </a:xfrm>
          <a:prstGeom prst="rect">
            <a:avLst/>
          </a:prstGeom>
        </p:spPr>
      </p:pic>
      <p:sp>
        <p:nvSpPr>
          <p:cNvPr id="1007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Gastronomie &amp; Unterkunft</a:t>
            </a:r>
            <a:endParaRPr lang="de-AT"/>
          </a:p>
        </p:txBody>
      </p:sp>
    </p:spTree>
  </p:cSld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684361"/>
            <a:ext cx="4212000" cy="4472078"/>
          </a:xfrm>
          <a:prstGeom prst="rect">
            <a:avLst/>
          </a:prstGeom>
        </p:spPr>
      </p:pic>
      <p:sp>
        <p:nvSpPr>
          <p:cNvPr id="1007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Sport</a:t>
            </a:r>
            <a:endParaRPr lang="de-AT"/>
          </a:p>
        </p:txBody>
      </p:sp>
    </p:spTree>
  </p:cSld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446485"/>
            <a:ext cx="4212000" cy="4947831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1446485"/>
            <a:ext cx="4212000" cy="4947831"/>
          </a:xfrm>
          <a:prstGeom prst="rect">
            <a:avLst/>
          </a:prstGeom>
        </p:spPr>
      </p:pic>
      <p:sp>
        <p:nvSpPr>
          <p:cNvPr id="1007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1</a:t>
            </a:r>
            <a:endParaRPr lang="de-AT"/>
          </a:p>
        </p:txBody>
      </p:sp>
    </p:spTree>
  </p:cSld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160114"/>
            <a:ext cx="4212000" cy="3520572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160114"/>
            <a:ext cx="4212000" cy="3520572"/>
          </a:xfrm>
          <a:prstGeom prst="rect">
            <a:avLst/>
          </a:prstGeom>
        </p:spPr>
      </p:pic>
      <p:sp>
        <p:nvSpPr>
          <p:cNvPr id="1007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Touristisches Angebot/Freizeitangebot - Teil 2</a:t>
            </a:r>
            <a:endParaRPr lang="de-AT"/>
          </a:p>
        </p:txBody>
      </p:sp>
    </p:spTree>
  </p:cSld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318699"/>
            <a:ext cx="4212000" cy="3203403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7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Kultur</a:t>
            </a:r>
            <a:endParaRPr lang="de-AT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1080000"/>
            <a:ext cx="3960000" cy="301174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680000" y="1080000"/>
            <a:ext cx="3960000" cy="3011746"/>
          </a:xfrm>
          <a:prstGeom prst="rect">
            <a:avLst/>
          </a:prstGeom>
        </p:spPr>
      </p:pic>
      <p:pic>
        <p:nvPicPr>
          <p:cNvPr id="101" name="Bild 3" descr=""/>
          <p:cNvPicPr>
            <a:picLocks noChangeAspect="true"/>
          </p:cNvPicPr>
          <p:nvPr/>
        </p:nvPicPr>
        <p:blipFill>
          <a:blip cstate="print" r:embed="rId4"/>
          <a:stretch>
            <a:fillRect/>
          </a:stretch>
        </p:blipFill>
        <p:spPr>
          <a:xfrm>
            <a:off x="2880000" y="4451746"/>
            <a:ext cx="3724275" cy="1428750"/>
          </a:xfrm>
          <a:prstGeom prst="rect">
            <a:avLst/>
          </a:prstGeom>
        </p:spPr>
      </p:pic>
      <p:sp>
        <p:nvSpPr>
          <p:cNvPr id="1000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Alter</a:t>
            </a:r>
            <a:endParaRPr lang="de-AT"/>
          </a:p>
        </p:txBody>
      </p:sp>
    </p:spTree>
  </p:cSld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9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SWOT Zufriedenheit | Erklärung</a:t>
            </a:r>
            <a:endParaRPr lang="de-AT"/>
          </a:p>
        </p:txBody>
      </p:sp>
    </p:spTree>
  </p:cSld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515213"/>
            <a:ext cx="7534275" cy="6810374"/>
          </a:xfrm>
          <a:prstGeom prst="rect">
            <a:avLst/>
          </a:prstGeom>
        </p:spPr>
      </p:pic>
      <p:sp>
        <p:nvSpPr>
          <p:cNvPr id="10080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Stärken</a:t>
            </a:r>
            <a:endParaRPr lang="de-AT"/>
          </a:p>
        </p:txBody>
      </p:sp>
    </p:spTree>
  </p:cSld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106013"/>
            <a:ext cx="7038975" cy="1628775"/>
          </a:xfrm>
          <a:prstGeom prst="rect">
            <a:avLst/>
          </a:prstGeom>
        </p:spPr>
      </p:pic>
      <p:sp>
        <p:nvSpPr>
          <p:cNvPr id="10081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Zufriedenheit | Schwächen</a:t>
            </a:r>
            <a:endParaRPr lang="de-AT"/>
          </a:p>
        </p:txBody>
      </p:sp>
    </p:spTree>
  </p:cSld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684361"/>
            <a:ext cx="4212000" cy="4472078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318699"/>
            <a:ext cx="4212000" cy="3203403"/>
          </a:xfrm>
          <a:prstGeom prst="rect">
            <a:avLst/>
          </a:prstGeom>
        </p:spPr>
      </p:pic>
      <p:sp>
        <p:nvSpPr>
          <p:cNvPr id="10082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</a:t>
            </a:r>
            <a:endParaRPr lang="de-AT"/>
          </a:p>
        </p:txBody>
      </p:sp>
    </p:spTree>
  </p:cSld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720000" y="3215550"/>
            <a:ext cx="7005638" cy="1409700"/>
          </a:xfrm>
          <a:prstGeom prst="rect">
            <a:avLst/>
          </a:prstGeom>
        </p:spPr>
      </p:pic>
      <p:sp>
        <p:nvSpPr>
          <p:cNvPr id="10083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Weiterempfehlung - Net Promoter Score</a:t>
            </a:r>
            <a:endParaRPr lang="de-AT"/>
          </a:p>
        </p:txBody>
      </p:sp>
    </p:spTree>
  </p:cSld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4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Positionierung</a:t>
            </a:r>
            <a:endParaRPr lang="de-AT"/>
          </a:p>
        </p:txBody>
      </p:sp>
    </p:spTree>
  </p:cSld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5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1</a:t>
            </a:r>
            <a:endParaRPr lang="de-AT"/>
          </a:p>
        </p:txBody>
      </p:sp>
    </p:spTree>
  </p:cSld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001530"/>
            <a:ext cx="4212000" cy="3837740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6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2</a:t>
            </a:r>
            <a:endParaRPr lang="de-AT"/>
          </a:p>
        </p:txBody>
      </p:sp>
    </p:spTree>
  </p:cSld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1842946"/>
            <a:ext cx="4212000" cy="4154909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001530"/>
            <a:ext cx="4212000" cy="3837740"/>
          </a:xfrm>
          <a:prstGeom prst="rect">
            <a:avLst/>
          </a:prstGeom>
        </p:spPr>
      </p:pic>
      <p:sp>
        <p:nvSpPr>
          <p:cNvPr id="10087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Image - Teil 3</a:t>
            </a:r>
            <a:endParaRPr lang="de-AT"/>
          </a:p>
        </p:txBody>
      </p:sp>
    </p:spTree>
  </p:cSld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Ansprechpartner</a:t>
            </a:r>
            <a:endParaRPr lang="de-AT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" descr=""/>
          <p:cNvPicPr>
            <a:picLocks noChangeAspect="true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88000" y="2635867"/>
            <a:ext cx="4212000" cy="2569066"/>
          </a:xfrm>
          <a:prstGeom prst="rect">
            <a:avLst/>
          </a:prstGeom>
        </p:spPr>
      </p:pic>
      <p:pic>
        <p:nvPicPr>
          <p:cNvPr id="100" name="Bild 2" descr=""/>
          <p:cNvPicPr>
            <a:picLocks noChangeAspect="true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4752000" y="2635867"/>
            <a:ext cx="4212000" cy="2569066"/>
          </a:xfrm>
          <a:prstGeom prst="rect">
            <a:avLst/>
          </a:prstGeom>
        </p:spPr>
      </p:pic>
      <p:sp>
        <p:nvSpPr>
          <p:cNvPr id="10008" name="Title 0"/>
          <p:cNvSpPr>
            <a:spLocks noGrp="true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false"/>
              <a:t>Geschlecht</a:t>
            </a:r>
            <a:endParaRPr lang="de-AT"/>
          </a:p>
        </p:txBody>
      </p:sp>
    </p:spTree>
  </p:cSld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xmlns:mc="http://schemas.openxmlformats.org/markup-compatibility/2006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wp="http://schemas.openxmlformats.org/drawingml/2006/wordprocessingDrawing" xmlns:wp14="http://schemas.microsoft.com/office/word/2010/wordprocessingDrawing" xmlns:xdr="http://schemas.openxmlformats.org/drawingml/2006/spreadsheetDrawing" xmlns:comp="http://schemas.openxmlformats.org/drawingml/2006/compatibility" xmlns:lc="http://schemas.openxmlformats.org/drawingml/2006/lockedCanvas" xmlns:v="urn:schemas-microsoft-com:vml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theme/theme1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booklet_vorlage_tmona_ab2017_43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NOVA">
      <a:majorFont>
        <a:latin typeface="Impact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F8C8D"/>
        </a:solidFill>
        <a:ln w="38100">
          <a:noFill/>
        </a:ln>
      </a:spPr>
      <a:bodyPr rot="0" spcFirstLastPara="false" vertOverflow="overflow" horzOverflow="overflow" vert="horz" wrap="square" lIns="144000" tIns="144000" rIns="144000" bIns="144000" numCol="1" spcCol="0" rtlCol="false" fromWordArt="false" anchor="ctr" anchorCtr="false" forceAA="false" compatLnSpc="true">
        <a:prstTxWarp prst="textNoShape">
          <a:avLst/>
        </a:prstTxWarp>
        <a:noAutofit/>
      </a:bodyPr>
      <a:lstStyle>
        <a:defPPr algn="ctr">
          <a:defRPr sz="2000" dirty="false" smtClean="false">
            <a:latin typeface="Oswald Regular" panose="02000503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bg1">
              <a:lumMod val="8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false">
        <a:spAutoFit/>
      </a:bodyPr>
      <a:lstStyle>
        <a:defPPr>
          <a:defRPr dirty="false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</a:theme>
</file>

<file path=ppt/theme/theme2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w="http://schemas.openxmlformats.org/wordprocessingml/2006/main" xmlns:w15="http://schemas.microsoft.com/office/word/2012/wordml" xmlns:r="http://schemas.openxmlformats.org/officeDocument/2006/relationships" xmlns:m="http://schemas.openxmlformats.org/officeDocument/2006/math" xmlns:w14="http://schemas.microsoft.com/office/word/2010/wordml" xmlns:wp="http://schemas.openxmlformats.org/drawingml/2006/wordprocessingDrawing" xmlns:a="http://schemas.openxmlformats.org/drawingml/2006/main" xmlns:wp14="http://schemas.microsoft.com/office/word/2010/wordprocessingDrawing" xmlns:mc="http://schemas.openxmlformats.org/markup-compatibility/2006" xmlns:sl="http://schemas.openxmlformats.org/schemaLibrary/2006/main" xmlns:wne="http://schemas.microsoft.com/office/word/2006/wordml" xmlns:c="http://schemas.openxmlformats.org/drawingml/2006/chart" xmlns:cdr="http://schemas.openxmlformats.org/drawingml/2006/chartDrawing" xmlns:dgm="http://schemas.openxmlformats.org/drawingml/2006/diagram" xmlns:pic="http://schemas.openxmlformats.org/drawingml/2006/picture" xmlns:xdr="http://schemas.openxmlformats.org/drawingml/2006/spreadsheetDrawing" xmlns:dsp="http://schemas.microsoft.com/office/drawing/2008/diagram" xmlns:o="urn:schemas-microsoft-com:office:office" xmlns:v="urn:schemas-microsoft-com:vml" xmlns:xvml="urn:schemas-microsoft-com:office:excel" xmlns:w10="urn:schemas-microsoft-com:office:word" xmlns:pvml="urn:schemas-microsoft-com:office:powerpoint" xmlns:cppr="http://schemas.microsoft.com/office/2006/coverPageProps" xmlns:odx="http://opendope.org/xpaths" xmlns:odc="http://opendope.org/conditions" xmlns:odq="http://opendope.org/questions" xmlns:oda="http://opendope.org/answers" xmlns:odi="http://opendope.org/components" xmlns:odgm="http://opendope.org/SmartArt/DataHierarchy" xmlns:b="http://schemas.openxmlformats.org/officeDocument/2006/bibliography" xmlns:w16se="http://schemas.microsoft.com/office/word/2015/wordml/symex" xmlns:w16cid="http://schemas.microsoft.com/office/word/2016/wordml/cid" xmlns:wetp="http://schemas.microsoft.com/office/webextensions/taskpanes/2010/11" xmlns:we="http://schemas.microsoft.com/office/webextensions/webextension/2010/11" xmlns:comp="http://schemas.openxmlformats.org/drawingml/2006/compatibility" xmlns:lc="http://schemas.openxmlformats.org/drawingml/2006/lockedCanvas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true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true"/>
        </a:gradFill>
        <a:gradFill rotWithShape="true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false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false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false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true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true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:Properties xmlns:properties="http://schemas.openxmlformats.org/officeDocument/2006/extended-properties" xmlns:vt="http://schemas.openxmlformats.org/officeDocument/2006/docPropsVTypes">
  <properties:Template>booklet_vorlage_tmona_ab2017_43</properties:Template>
  <properties:Words>0</properties:Words>
  <properties:PresentationFormat>Bildschirmpräsentation (4:3)</properties:PresentationFormat>
  <properties:Paragraphs>0</properties:Paragraphs>
  <properties:Slides>1</properties:Slides>
  <properties:Notes>0</properties:Notes>
  <properties:TotalTime>0</properties:TotalTime>
  <properties:HiddenSlides>0</properties:HiddenSlides>
  <properties:MMClips>0</properties:MMClips>
  <properties:ScaleCrop>false</properties:ScaleCrop>
  <properties:HeadingPairs>
    <vt:vector baseType="variant" size="6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properties:HeadingPairs>
  <properties:TitlesOfParts>
    <vt:vector baseType="lpstr" size="7">
      <vt:lpstr>Arial</vt:lpstr>
      <vt:lpstr>Verdana</vt:lpstr>
      <vt:lpstr>Calibri</vt:lpstr>
      <vt:lpstr>Oswald</vt:lpstr>
      <vt:lpstr>Oswald Regular</vt:lpstr>
      <vt:lpstr>booklet_vorlage_tmona_ab2017_43</vt:lpstr>
      <vt:lpstr>PowerPoint-Präsentation</vt:lpstr>
    </vt:vector>
  </properties:TitlesOfParts>
  <properties:LinksUpToDate>false</properties:LinksUpToDate>
  <properties:SharedDoc>false</properties:SharedDoc>
  <properties:HyperlinksChanged>false</properties:HyperlinksChanged>
  <properties:Application>Microsoft Office PowerPoint</properties:Application>
  <properties:AppVersion>14.0000</properties:AppVersion>
</properties:Properties>
</file>

<file path=docProps/core.xml><?xml version="1.0" encoding="utf-8"?>
<cp:coreProperties xmlns:cp="http://schemas.openxmlformats.org/package/2006/metadata/core-properties" xmlns:dcterms="http://purl.org/dc/terms/" xmlns:dc="http://purl.org/dc/elements/1.1/">
  <dcterms:created xmlns:xsi="http://www.w3.org/2001/XMLSchema-instance" xsi:type="dcterms:W3CDTF">2018-07-03T08:39:14Z</dcterms:created>
  <dc:creator>Benjamin Deppisch</dc:creator>
  <cp:lastModifiedBy>Benjamin Deppisch</cp:lastModifiedBy>
  <dcterms:modified xmlns:xsi="http://www.w3.org/2001/XMLSchema-instance" xsi:type="dcterms:W3CDTF">2019-01-28T14:21:42Z</dcterms:modified>
  <cp:revision>29</cp:revision>
  <dc:title>Formatvorlage Präsentationen</dc:title>
</cp:coreProperties>
</file>